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1" r:id="rId3"/>
    <p:sldId id="5547" r:id="rId4"/>
    <p:sldId id="5478" r:id="rId5"/>
    <p:sldId id="14892" r:id="rId6"/>
    <p:sldId id="14898" r:id="rId7"/>
    <p:sldId id="14910" r:id="rId8"/>
    <p:sldId id="5502" r:id="rId9"/>
    <p:sldId id="5517" r:id="rId10"/>
    <p:sldId id="14899" r:id="rId11"/>
    <p:sldId id="5525" r:id="rId12"/>
    <p:sldId id="14904" r:id="rId13"/>
    <p:sldId id="14907" r:id="rId14"/>
    <p:sldId id="14897" r:id="rId15"/>
    <p:sldId id="14900" r:id="rId16"/>
    <p:sldId id="14901" r:id="rId17"/>
    <p:sldId id="14908" r:id="rId18"/>
    <p:sldId id="14909" r:id="rId19"/>
    <p:sldId id="14911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E1FCFF"/>
    <a:srgbClr val="FF7C80"/>
    <a:srgbClr val="ECF7BF"/>
    <a:srgbClr val="C9FAFF"/>
    <a:srgbClr val="F7FEFF"/>
    <a:srgbClr val="FF0000"/>
    <a:srgbClr val="E7D9D3"/>
    <a:srgbClr val="FF00FF"/>
    <a:srgbClr val="6D4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F64397-563D-44EF-B233-B9110DE36974}" v="347" dt="2021-06-29T04:17:58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2" autoAdjust="0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10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addha Hegde" userId="4139c05a-d440-463e-aa48-fbd5f587983a" providerId="ADAL" clId="{7FF64397-563D-44EF-B233-B9110DE36974}"/>
    <pc:docChg chg="undo custSel addSld delSld modSld sldOrd">
      <pc:chgData name="Shraddha Hegde" userId="4139c05a-d440-463e-aa48-fbd5f587983a" providerId="ADAL" clId="{7FF64397-563D-44EF-B233-B9110DE36974}" dt="2021-06-29T05:55:59.321" v="5818" actId="20577"/>
      <pc:docMkLst>
        <pc:docMk/>
      </pc:docMkLst>
      <pc:sldChg chg="modSp mod">
        <pc:chgData name="Shraddha Hegde" userId="4139c05a-d440-463e-aa48-fbd5f587983a" providerId="ADAL" clId="{7FF64397-563D-44EF-B233-B9110DE36974}" dt="2021-06-24T06:33:03.081" v="20" actId="20577"/>
        <pc:sldMkLst>
          <pc:docMk/>
          <pc:sldMk cId="1804305535" sldId="256"/>
        </pc:sldMkLst>
        <pc:spChg chg="mod">
          <ac:chgData name="Shraddha Hegde" userId="4139c05a-d440-463e-aa48-fbd5f587983a" providerId="ADAL" clId="{7FF64397-563D-44EF-B233-B9110DE36974}" dt="2021-06-24T06:33:03.081" v="20" actId="20577"/>
          <ac:spMkLst>
            <pc:docMk/>
            <pc:sldMk cId="1804305535" sldId="256"/>
            <ac:spMk id="2" creationId="{64DFA1D6-2086-954A-86D5-D3206C4E4940}"/>
          </ac:spMkLst>
        </pc:spChg>
        <pc:spChg chg="mod">
          <ac:chgData name="Shraddha Hegde" userId="4139c05a-d440-463e-aa48-fbd5f587983a" providerId="ADAL" clId="{7FF64397-563D-44EF-B233-B9110DE36974}" dt="2021-06-24T06:32:52.167" v="9" actId="6549"/>
          <ac:spMkLst>
            <pc:docMk/>
            <pc:sldMk cId="1804305535" sldId="256"/>
            <ac:spMk id="5" creationId="{9AFB3D1A-1569-0F47-84F3-49E10EFF5411}"/>
          </ac:spMkLst>
        </pc:spChg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1022177509" sldId="288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3977593103" sldId="804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245830182" sldId="865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1059850332" sldId="992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524597669" sldId="1009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2013194707" sldId="1063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3662164708" sldId="1077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2414854881" sldId="5475"/>
        </pc:sldMkLst>
      </pc:sldChg>
      <pc:sldChg chg="addSp delSp modSp add mod">
        <pc:chgData name="Shraddha Hegde" userId="4139c05a-d440-463e-aa48-fbd5f587983a" providerId="ADAL" clId="{7FF64397-563D-44EF-B233-B9110DE36974}" dt="2021-06-24T07:04:18.574" v="720" actId="1035"/>
        <pc:sldMkLst>
          <pc:docMk/>
          <pc:sldMk cId="2719008352" sldId="5478"/>
        </pc:sldMkLst>
        <pc:spChg chg="mod">
          <ac:chgData name="Shraddha Hegde" userId="4139c05a-d440-463e-aa48-fbd5f587983a" providerId="ADAL" clId="{7FF64397-563D-44EF-B233-B9110DE36974}" dt="2021-06-24T06:56:02.219" v="276" actId="20577"/>
          <ac:spMkLst>
            <pc:docMk/>
            <pc:sldMk cId="2719008352" sldId="5478"/>
            <ac:spMk id="2" creationId="{BEAFA295-9816-41E7-97E3-3C43FC072377}"/>
          </ac:spMkLst>
        </pc:spChg>
        <pc:spChg chg="del">
          <ac:chgData name="Shraddha Hegde" userId="4139c05a-d440-463e-aa48-fbd5f587983a" providerId="ADAL" clId="{7FF64397-563D-44EF-B233-B9110DE36974}" dt="2021-06-24T07:02:52.278" v="633" actId="478"/>
          <ac:spMkLst>
            <pc:docMk/>
            <pc:sldMk cId="2719008352" sldId="5478"/>
            <ac:spMk id="20" creationId="{1A081D9C-D0A8-4640-AEF5-F7DA85FDC667}"/>
          </ac:spMkLst>
        </pc:spChg>
        <pc:spChg chg="del">
          <ac:chgData name="Shraddha Hegde" userId="4139c05a-d440-463e-aa48-fbd5f587983a" providerId="ADAL" clId="{7FF64397-563D-44EF-B233-B9110DE36974}" dt="2021-06-24T07:02:52.278" v="633" actId="478"/>
          <ac:spMkLst>
            <pc:docMk/>
            <pc:sldMk cId="2719008352" sldId="5478"/>
            <ac:spMk id="21" creationId="{B2CBD2B0-46CC-4266-81CF-079E1EC0DCB4}"/>
          </ac:spMkLst>
        </pc:spChg>
        <pc:spChg chg="del">
          <ac:chgData name="Shraddha Hegde" userId="4139c05a-d440-463e-aa48-fbd5f587983a" providerId="ADAL" clId="{7FF64397-563D-44EF-B233-B9110DE36974}" dt="2021-06-24T07:02:52.278" v="633" actId="478"/>
          <ac:spMkLst>
            <pc:docMk/>
            <pc:sldMk cId="2719008352" sldId="5478"/>
            <ac:spMk id="22" creationId="{1D75840F-6158-4F22-B298-B4EDA3F5AB3E}"/>
          </ac:spMkLst>
        </pc:spChg>
        <pc:spChg chg="mod">
          <ac:chgData name="Shraddha Hegde" userId="4139c05a-d440-463e-aa48-fbd5f587983a" providerId="ADAL" clId="{7FF64397-563D-44EF-B233-B9110DE36974}" dt="2021-06-24T07:02:41.404" v="632" actId="1035"/>
          <ac:spMkLst>
            <pc:docMk/>
            <pc:sldMk cId="2719008352" sldId="5478"/>
            <ac:spMk id="24" creationId="{593CCD5E-3CDC-4602-B842-6B11AD692A2D}"/>
          </ac:spMkLst>
        </pc:spChg>
        <pc:spChg chg="del">
          <ac:chgData name="Shraddha Hegde" userId="4139c05a-d440-463e-aa48-fbd5f587983a" providerId="ADAL" clId="{7FF64397-563D-44EF-B233-B9110DE36974}" dt="2021-06-24T07:01:11.100" v="579" actId="478"/>
          <ac:spMkLst>
            <pc:docMk/>
            <pc:sldMk cId="2719008352" sldId="5478"/>
            <ac:spMk id="41" creationId="{E5F55493-063B-4B29-ACB3-1DE01EB124BB}"/>
          </ac:spMkLst>
        </pc:spChg>
        <pc:spChg chg="del">
          <ac:chgData name="Shraddha Hegde" userId="4139c05a-d440-463e-aa48-fbd5f587983a" providerId="ADAL" clId="{7FF64397-563D-44EF-B233-B9110DE36974}" dt="2021-06-24T07:01:13.885" v="580" actId="478"/>
          <ac:spMkLst>
            <pc:docMk/>
            <pc:sldMk cId="2719008352" sldId="5478"/>
            <ac:spMk id="42" creationId="{62E51019-DA6B-4E81-8695-CFAC5EFA6F82}"/>
          </ac:spMkLst>
        </pc:spChg>
        <pc:spChg chg="del">
          <ac:chgData name="Shraddha Hegde" userId="4139c05a-d440-463e-aa48-fbd5f587983a" providerId="ADAL" clId="{7FF64397-563D-44EF-B233-B9110DE36974}" dt="2021-06-24T07:01:07.648" v="578" actId="478"/>
          <ac:spMkLst>
            <pc:docMk/>
            <pc:sldMk cId="2719008352" sldId="5478"/>
            <ac:spMk id="43" creationId="{C38A4018-A4CC-465E-8DCA-461E15D941B2}"/>
          </ac:spMkLst>
        </pc:spChg>
        <pc:spChg chg="del">
          <ac:chgData name="Shraddha Hegde" userId="4139c05a-d440-463e-aa48-fbd5f587983a" providerId="ADAL" clId="{7FF64397-563D-44EF-B233-B9110DE36974}" dt="2021-06-24T07:01:16.918" v="581" actId="478"/>
          <ac:spMkLst>
            <pc:docMk/>
            <pc:sldMk cId="2719008352" sldId="5478"/>
            <ac:spMk id="44" creationId="{7DA691AF-F145-4FB4-ACFF-DE70B2977D84}"/>
          </ac:spMkLst>
        </pc:spChg>
        <pc:spChg chg="del">
          <ac:chgData name="Shraddha Hegde" userId="4139c05a-d440-463e-aa48-fbd5f587983a" providerId="ADAL" clId="{7FF64397-563D-44EF-B233-B9110DE36974}" dt="2021-06-24T06:56:12.294" v="277" actId="478"/>
          <ac:spMkLst>
            <pc:docMk/>
            <pc:sldMk cId="2719008352" sldId="5478"/>
            <ac:spMk id="62" creationId="{8CA05310-AA49-405D-89E8-6D76F1DC886F}"/>
          </ac:spMkLst>
        </pc:spChg>
        <pc:spChg chg="del">
          <ac:chgData name="Shraddha Hegde" userId="4139c05a-d440-463e-aa48-fbd5f587983a" providerId="ADAL" clId="{7FF64397-563D-44EF-B233-B9110DE36974}" dt="2021-06-24T06:56:12.294" v="277" actId="478"/>
          <ac:spMkLst>
            <pc:docMk/>
            <pc:sldMk cId="2719008352" sldId="5478"/>
            <ac:spMk id="63" creationId="{9648A131-63F6-4EA8-97E0-43D65A8D77E0}"/>
          </ac:spMkLst>
        </pc:spChg>
        <pc:spChg chg="del">
          <ac:chgData name="Shraddha Hegde" userId="4139c05a-d440-463e-aa48-fbd5f587983a" providerId="ADAL" clId="{7FF64397-563D-44EF-B233-B9110DE36974}" dt="2021-06-24T06:56:12.294" v="277" actId="478"/>
          <ac:spMkLst>
            <pc:docMk/>
            <pc:sldMk cId="2719008352" sldId="5478"/>
            <ac:spMk id="64" creationId="{DC0203E9-766C-433C-8231-0E79481A384E}"/>
          </ac:spMkLst>
        </pc:spChg>
        <pc:spChg chg="del">
          <ac:chgData name="Shraddha Hegde" userId="4139c05a-d440-463e-aa48-fbd5f587983a" providerId="ADAL" clId="{7FF64397-563D-44EF-B233-B9110DE36974}" dt="2021-06-24T06:56:12.294" v="277" actId="478"/>
          <ac:spMkLst>
            <pc:docMk/>
            <pc:sldMk cId="2719008352" sldId="5478"/>
            <ac:spMk id="78" creationId="{175DF6EA-F7F6-4AEB-9C8B-181849E6751A}"/>
          </ac:spMkLst>
        </pc:spChg>
        <pc:spChg chg="del">
          <ac:chgData name="Shraddha Hegde" userId="4139c05a-d440-463e-aa48-fbd5f587983a" providerId="ADAL" clId="{7FF64397-563D-44EF-B233-B9110DE36974}" dt="2021-06-24T06:56:12.294" v="277" actId="478"/>
          <ac:spMkLst>
            <pc:docMk/>
            <pc:sldMk cId="2719008352" sldId="5478"/>
            <ac:spMk id="79" creationId="{4DBE28A8-96DF-42CA-B420-09265BD5C0F8}"/>
          </ac:spMkLst>
        </pc:spChg>
        <pc:spChg chg="del">
          <ac:chgData name="Shraddha Hegde" userId="4139c05a-d440-463e-aa48-fbd5f587983a" providerId="ADAL" clId="{7FF64397-563D-44EF-B233-B9110DE36974}" dt="2021-06-24T06:56:12.294" v="277" actId="478"/>
          <ac:spMkLst>
            <pc:docMk/>
            <pc:sldMk cId="2719008352" sldId="5478"/>
            <ac:spMk id="80" creationId="{6E222121-117C-47EE-80E5-E19D9B1BBA0B}"/>
          </ac:spMkLst>
        </pc:spChg>
        <pc:spChg chg="mod">
          <ac:chgData name="Shraddha Hegde" userId="4139c05a-d440-463e-aa48-fbd5f587983a" providerId="ADAL" clId="{7FF64397-563D-44EF-B233-B9110DE36974}" dt="2021-06-24T07:04:18.574" v="720" actId="1035"/>
          <ac:spMkLst>
            <pc:docMk/>
            <pc:sldMk cId="2719008352" sldId="5478"/>
            <ac:spMk id="81" creationId="{9ADECC7C-DC31-442A-874C-6C8910DC0EE4}"/>
          </ac:spMkLst>
        </pc:spChg>
        <pc:spChg chg="del">
          <ac:chgData name="Shraddha Hegde" userId="4139c05a-d440-463e-aa48-fbd5f587983a" providerId="ADAL" clId="{7FF64397-563D-44EF-B233-B9110DE36974}" dt="2021-06-24T06:56:30.724" v="283" actId="478"/>
          <ac:spMkLst>
            <pc:docMk/>
            <pc:sldMk cId="2719008352" sldId="5478"/>
            <ac:spMk id="85" creationId="{867955EE-288E-40DD-B4D5-890288696999}"/>
          </ac:spMkLst>
        </pc:spChg>
        <pc:spChg chg="del">
          <ac:chgData name="Shraddha Hegde" userId="4139c05a-d440-463e-aa48-fbd5f587983a" providerId="ADAL" clId="{7FF64397-563D-44EF-B233-B9110DE36974}" dt="2021-06-24T06:56:41.355" v="286" actId="478"/>
          <ac:spMkLst>
            <pc:docMk/>
            <pc:sldMk cId="2719008352" sldId="5478"/>
            <ac:spMk id="87" creationId="{E301DF27-77C9-44D0-8B30-756F2EF1E770}"/>
          </ac:spMkLst>
        </pc:spChg>
        <pc:spChg chg="del">
          <ac:chgData name="Shraddha Hegde" userId="4139c05a-d440-463e-aa48-fbd5f587983a" providerId="ADAL" clId="{7FF64397-563D-44EF-B233-B9110DE36974}" dt="2021-06-24T06:56:27.864" v="282" actId="478"/>
          <ac:spMkLst>
            <pc:docMk/>
            <pc:sldMk cId="2719008352" sldId="5478"/>
            <ac:spMk id="89" creationId="{2F9613E9-A138-48F6-B580-86737ADB5F31}"/>
          </ac:spMkLst>
        </pc:spChg>
        <pc:spChg chg="del">
          <ac:chgData name="Shraddha Hegde" userId="4139c05a-d440-463e-aa48-fbd5f587983a" providerId="ADAL" clId="{7FF64397-563D-44EF-B233-B9110DE36974}" dt="2021-06-24T06:56:25.172" v="281" actId="478"/>
          <ac:spMkLst>
            <pc:docMk/>
            <pc:sldMk cId="2719008352" sldId="5478"/>
            <ac:spMk id="91" creationId="{3C90F108-1B92-4E1D-81B4-F4D115CCCBF8}"/>
          </ac:spMkLst>
        </pc:spChg>
        <pc:spChg chg="del">
          <ac:chgData name="Shraddha Hegde" userId="4139c05a-d440-463e-aa48-fbd5f587983a" providerId="ADAL" clId="{7FF64397-563D-44EF-B233-B9110DE36974}" dt="2021-06-24T06:56:22.152" v="279" actId="478"/>
          <ac:spMkLst>
            <pc:docMk/>
            <pc:sldMk cId="2719008352" sldId="5478"/>
            <ac:spMk id="92" creationId="{9A326ED8-D9FF-4CB5-A1F5-43CFA4F7B4BC}"/>
          </ac:spMkLst>
        </pc:spChg>
        <pc:spChg chg="del">
          <ac:chgData name="Shraddha Hegde" userId="4139c05a-d440-463e-aa48-fbd5f587983a" providerId="ADAL" clId="{7FF64397-563D-44EF-B233-B9110DE36974}" dt="2021-06-24T06:56:23.819" v="280" actId="478"/>
          <ac:spMkLst>
            <pc:docMk/>
            <pc:sldMk cId="2719008352" sldId="5478"/>
            <ac:spMk id="93" creationId="{58A58D53-0288-4316-A370-27F893882397}"/>
          </ac:spMkLst>
        </pc:spChg>
        <pc:spChg chg="mod">
          <ac:chgData name="Shraddha Hegde" userId="4139c05a-d440-463e-aa48-fbd5f587983a" providerId="ADAL" clId="{7FF64397-563D-44EF-B233-B9110DE36974}" dt="2021-06-24T07:00:24.830" v="569" actId="1076"/>
          <ac:spMkLst>
            <pc:docMk/>
            <pc:sldMk cId="2719008352" sldId="5478"/>
            <ac:spMk id="99" creationId="{9DB488D0-1861-4973-AB10-7D82B6A4ED78}"/>
          </ac:spMkLst>
        </pc:spChg>
        <pc:spChg chg="del">
          <ac:chgData name="Shraddha Hegde" userId="4139c05a-d440-463e-aa48-fbd5f587983a" providerId="ADAL" clId="{7FF64397-563D-44EF-B233-B9110DE36974}" dt="2021-06-24T06:56:12.294" v="277" actId="478"/>
          <ac:spMkLst>
            <pc:docMk/>
            <pc:sldMk cId="2719008352" sldId="5478"/>
            <ac:spMk id="102" creationId="{0D93DDF0-889B-416B-AF4D-71606E46199A}"/>
          </ac:spMkLst>
        </pc:spChg>
        <pc:spChg chg="del">
          <ac:chgData name="Shraddha Hegde" userId="4139c05a-d440-463e-aa48-fbd5f587983a" providerId="ADAL" clId="{7FF64397-563D-44EF-B233-B9110DE36974}" dt="2021-06-24T06:56:12.294" v="277" actId="478"/>
          <ac:spMkLst>
            <pc:docMk/>
            <pc:sldMk cId="2719008352" sldId="5478"/>
            <ac:spMk id="103" creationId="{9F30589B-53A9-422C-815B-19E6279F7DC6}"/>
          </ac:spMkLst>
        </pc:spChg>
        <pc:spChg chg="del">
          <ac:chgData name="Shraddha Hegde" userId="4139c05a-d440-463e-aa48-fbd5f587983a" providerId="ADAL" clId="{7FF64397-563D-44EF-B233-B9110DE36974}" dt="2021-06-24T06:56:12.294" v="277" actId="478"/>
          <ac:spMkLst>
            <pc:docMk/>
            <pc:sldMk cId="2719008352" sldId="5478"/>
            <ac:spMk id="104" creationId="{8D48180E-0002-4A3D-899B-5192C803F89D}"/>
          </ac:spMkLst>
        </pc:spChg>
        <pc:spChg chg="del">
          <ac:chgData name="Shraddha Hegde" userId="4139c05a-d440-463e-aa48-fbd5f587983a" providerId="ADAL" clId="{7FF64397-563D-44EF-B233-B9110DE36974}" dt="2021-06-24T06:56:12.294" v="277" actId="478"/>
          <ac:spMkLst>
            <pc:docMk/>
            <pc:sldMk cId="2719008352" sldId="5478"/>
            <ac:spMk id="105" creationId="{E679C6B0-269F-4798-856C-BC80BBC9D64C}"/>
          </ac:spMkLst>
        </pc:spChg>
        <pc:spChg chg="del">
          <ac:chgData name="Shraddha Hegde" userId="4139c05a-d440-463e-aa48-fbd5f587983a" providerId="ADAL" clId="{7FF64397-563D-44EF-B233-B9110DE36974}" dt="2021-06-24T06:56:43.457" v="287" actId="478"/>
          <ac:spMkLst>
            <pc:docMk/>
            <pc:sldMk cId="2719008352" sldId="5478"/>
            <ac:spMk id="122" creationId="{88A95409-F3BA-47F5-8342-027846CBBCFA}"/>
          </ac:spMkLst>
        </pc:spChg>
        <pc:spChg chg="del">
          <ac:chgData name="Shraddha Hegde" userId="4139c05a-d440-463e-aa48-fbd5f587983a" providerId="ADAL" clId="{7FF64397-563D-44EF-B233-B9110DE36974}" dt="2021-06-24T06:56:38.899" v="285" actId="478"/>
          <ac:spMkLst>
            <pc:docMk/>
            <pc:sldMk cId="2719008352" sldId="5478"/>
            <ac:spMk id="123" creationId="{BBC04221-1F34-4019-911C-F1B2066BD80E}"/>
          </ac:spMkLst>
        </pc:spChg>
        <pc:grpChg chg="mod">
          <ac:chgData name="Shraddha Hegde" userId="4139c05a-d440-463e-aa48-fbd5f587983a" providerId="ADAL" clId="{7FF64397-563D-44EF-B233-B9110DE36974}" dt="2021-06-24T06:56:52.248" v="291" actId="1076"/>
          <ac:grpSpMkLst>
            <pc:docMk/>
            <pc:sldMk cId="2719008352" sldId="5478"/>
            <ac:grpSpMk id="6" creationId="{EEF9E407-3730-4170-A11A-51110D2D50A6}"/>
          </ac:grpSpMkLst>
        </pc:grpChg>
        <pc:picChg chg="mod">
          <ac:chgData name="Shraddha Hegde" userId="4139c05a-d440-463e-aa48-fbd5f587983a" providerId="ADAL" clId="{7FF64397-563D-44EF-B233-B9110DE36974}" dt="2021-06-24T07:00:59.245" v="577" actId="1036"/>
          <ac:picMkLst>
            <pc:docMk/>
            <pc:sldMk cId="2719008352" sldId="5478"/>
            <ac:picMk id="25" creationId="{24689A2B-E46F-4682-9FD2-47E633EBAF4D}"/>
          </ac:picMkLst>
        </pc:picChg>
        <pc:picChg chg="del">
          <ac:chgData name="Shraddha Hegde" userId="4139c05a-d440-463e-aa48-fbd5f587983a" providerId="ADAL" clId="{7FF64397-563D-44EF-B233-B9110DE36974}" dt="2021-06-24T06:56:19.836" v="278" actId="478"/>
          <ac:picMkLst>
            <pc:docMk/>
            <pc:sldMk cId="2719008352" sldId="5478"/>
            <ac:picMk id="50" creationId="{7DD33C62-06DC-4309-BD20-EBC3534932AC}"/>
          </ac:picMkLst>
        </pc:picChg>
        <pc:picChg chg="del">
          <ac:chgData name="Shraddha Hegde" userId="4139c05a-d440-463e-aa48-fbd5f587983a" providerId="ADAL" clId="{7FF64397-563D-44EF-B233-B9110DE36974}" dt="2021-06-24T06:56:12.294" v="277" actId="478"/>
          <ac:picMkLst>
            <pc:docMk/>
            <pc:sldMk cId="2719008352" sldId="5478"/>
            <ac:picMk id="58" creationId="{E29B0C29-9411-4B6C-9EEC-78B1EB13F297}"/>
          </ac:picMkLst>
        </pc:picChg>
        <pc:picChg chg="del">
          <ac:chgData name="Shraddha Hegde" userId="4139c05a-d440-463e-aa48-fbd5f587983a" providerId="ADAL" clId="{7FF64397-563D-44EF-B233-B9110DE36974}" dt="2021-06-24T06:56:12.294" v="277" actId="478"/>
          <ac:picMkLst>
            <pc:docMk/>
            <pc:sldMk cId="2719008352" sldId="5478"/>
            <ac:picMk id="59" creationId="{59BD659B-9F1C-4C98-AA88-7B6E8F1B6FF0}"/>
          </ac:picMkLst>
        </pc:picChg>
        <pc:picChg chg="del">
          <ac:chgData name="Shraddha Hegde" userId="4139c05a-d440-463e-aa48-fbd5f587983a" providerId="ADAL" clId="{7FF64397-563D-44EF-B233-B9110DE36974}" dt="2021-06-24T06:56:12.294" v="277" actId="478"/>
          <ac:picMkLst>
            <pc:docMk/>
            <pc:sldMk cId="2719008352" sldId="5478"/>
            <ac:picMk id="60" creationId="{96AAF46A-2E3A-495B-B28C-34187FF15F57}"/>
          </ac:picMkLst>
        </pc:picChg>
        <pc:picChg chg="del">
          <ac:chgData name="Shraddha Hegde" userId="4139c05a-d440-463e-aa48-fbd5f587983a" providerId="ADAL" clId="{7FF64397-563D-44EF-B233-B9110DE36974}" dt="2021-06-24T06:56:12.294" v="277" actId="478"/>
          <ac:picMkLst>
            <pc:docMk/>
            <pc:sldMk cId="2719008352" sldId="5478"/>
            <ac:picMk id="61" creationId="{D467AD11-9792-4A41-BE9E-36037AD6D357}"/>
          </ac:picMkLst>
        </pc:picChg>
        <pc:picChg chg="del">
          <ac:chgData name="Shraddha Hegde" userId="4139c05a-d440-463e-aa48-fbd5f587983a" providerId="ADAL" clId="{7FF64397-563D-44EF-B233-B9110DE36974}" dt="2021-06-24T06:56:19.836" v="278" actId="478"/>
          <ac:picMkLst>
            <pc:docMk/>
            <pc:sldMk cId="2719008352" sldId="5478"/>
            <ac:picMk id="73" creationId="{179734C7-B5F0-4A9C-93EC-086EA05E5228}"/>
          </ac:picMkLst>
        </pc:picChg>
        <pc:picChg chg="del">
          <ac:chgData name="Shraddha Hegde" userId="4139c05a-d440-463e-aa48-fbd5f587983a" providerId="ADAL" clId="{7FF64397-563D-44EF-B233-B9110DE36974}" dt="2021-06-24T06:56:12.294" v="277" actId="478"/>
          <ac:picMkLst>
            <pc:docMk/>
            <pc:sldMk cId="2719008352" sldId="5478"/>
            <ac:picMk id="74" creationId="{B72E8464-2315-434B-AF42-145F113FFFF4}"/>
          </ac:picMkLst>
        </pc:picChg>
        <pc:picChg chg="del">
          <ac:chgData name="Shraddha Hegde" userId="4139c05a-d440-463e-aa48-fbd5f587983a" providerId="ADAL" clId="{7FF64397-563D-44EF-B233-B9110DE36974}" dt="2021-06-24T06:56:12.294" v="277" actId="478"/>
          <ac:picMkLst>
            <pc:docMk/>
            <pc:sldMk cId="2719008352" sldId="5478"/>
            <ac:picMk id="75" creationId="{5A27EA5E-2F22-47D8-8E2D-8FF5BDABF1D5}"/>
          </ac:picMkLst>
        </pc:picChg>
        <pc:picChg chg="del">
          <ac:chgData name="Shraddha Hegde" userId="4139c05a-d440-463e-aa48-fbd5f587983a" providerId="ADAL" clId="{7FF64397-563D-44EF-B233-B9110DE36974}" dt="2021-06-24T06:56:12.294" v="277" actId="478"/>
          <ac:picMkLst>
            <pc:docMk/>
            <pc:sldMk cId="2719008352" sldId="5478"/>
            <ac:picMk id="76" creationId="{1C16ACC4-74DD-4253-BFE5-961B396685B5}"/>
          </ac:picMkLst>
        </pc:picChg>
        <pc:picChg chg="del">
          <ac:chgData name="Shraddha Hegde" userId="4139c05a-d440-463e-aa48-fbd5f587983a" providerId="ADAL" clId="{7FF64397-563D-44EF-B233-B9110DE36974}" dt="2021-06-24T06:56:12.294" v="277" actId="478"/>
          <ac:picMkLst>
            <pc:docMk/>
            <pc:sldMk cId="2719008352" sldId="5478"/>
            <ac:picMk id="77" creationId="{140579FD-2BBA-450F-9142-BE9FB23467F4}"/>
          </ac:picMkLst>
        </pc:picChg>
        <pc:picChg chg="add mod">
          <ac:chgData name="Shraddha Hegde" userId="4139c05a-d440-463e-aa48-fbd5f587983a" providerId="ADAL" clId="{7FF64397-563D-44EF-B233-B9110DE36974}" dt="2021-06-24T06:59:22.140" v="364" actId="1076"/>
          <ac:picMkLst>
            <pc:docMk/>
            <pc:sldMk cId="2719008352" sldId="5478"/>
            <ac:picMk id="106" creationId="{C42340FB-0640-4474-9282-BA0574216FD4}"/>
          </ac:picMkLst>
        </pc:picChg>
        <pc:picChg chg="add mod">
          <ac:chgData name="Shraddha Hegde" userId="4139c05a-d440-463e-aa48-fbd5f587983a" providerId="ADAL" clId="{7FF64397-563D-44EF-B233-B9110DE36974}" dt="2021-06-24T06:59:26.143" v="366" actId="1076"/>
          <ac:picMkLst>
            <pc:docMk/>
            <pc:sldMk cId="2719008352" sldId="5478"/>
            <ac:picMk id="107" creationId="{1CD6F7EC-B5FE-4828-AF8E-06E4365AE4FC}"/>
          </ac:picMkLst>
        </pc:picChg>
        <pc:cxnChg chg="del">
          <ac:chgData name="Shraddha Hegde" userId="4139c05a-d440-463e-aa48-fbd5f587983a" providerId="ADAL" clId="{7FF64397-563D-44EF-B233-B9110DE36974}" dt="2021-06-24T07:02:52.278" v="633" actId="478"/>
          <ac:cxnSpMkLst>
            <pc:docMk/>
            <pc:sldMk cId="2719008352" sldId="5478"/>
            <ac:cxnSpMk id="15" creationId="{AC98BA4C-9A35-45A5-A49B-C28473AB55B8}"/>
          </ac:cxnSpMkLst>
        </pc:cxnChg>
        <pc:cxnChg chg="mod">
          <ac:chgData name="Shraddha Hegde" userId="4139c05a-d440-463e-aa48-fbd5f587983a" providerId="ADAL" clId="{7FF64397-563D-44EF-B233-B9110DE36974}" dt="2021-06-24T06:56:55.887" v="292" actId="14100"/>
          <ac:cxnSpMkLst>
            <pc:docMk/>
            <pc:sldMk cId="2719008352" sldId="5478"/>
            <ac:cxnSpMk id="16" creationId="{992A3201-C727-4C3C-B914-D96F956BD987}"/>
          </ac:cxnSpMkLst>
        </pc:cxnChg>
        <pc:cxnChg chg="mod">
          <ac:chgData name="Shraddha Hegde" userId="4139c05a-d440-463e-aa48-fbd5f587983a" providerId="ADAL" clId="{7FF64397-563D-44EF-B233-B9110DE36974}" dt="2021-06-24T06:57:00.062" v="293" actId="14100"/>
          <ac:cxnSpMkLst>
            <pc:docMk/>
            <pc:sldMk cId="2719008352" sldId="5478"/>
            <ac:cxnSpMk id="17" creationId="{9F74E8DD-4289-4DED-9E3F-9367B85DA3CD}"/>
          </ac:cxnSpMkLst>
        </pc:cxnChg>
        <pc:cxnChg chg="del">
          <ac:chgData name="Shraddha Hegde" userId="4139c05a-d440-463e-aa48-fbd5f587983a" providerId="ADAL" clId="{7FF64397-563D-44EF-B233-B9110DE36974}" dt="2021-06-24T07:02:52.278" v="633" actId="478"/>
          <ac:cxnSpMkLst>
            <pc:docMk/>
            <pc:sldMk cId="2719008352" sldId="5478"/>
            <ac:cxnSpMk id="18" creationId="{EF1344AE-7ECF-4C67-8B81-636350FA963E}"/>
          </ac:cxnSpMkLst>
        </pc:cxnChg>
        <pc:cxnChg chg="del">
          <ac:chgData name="Shraddha Hegde" userId="4139c05a-d440-463e-aa48-fbd5f587983a" providerId="ADAL" clId="{7FF64397-563D-44EF-B233-B9110DE36974}" dt="2021-06-24T07:02:52.278" v="633" actId="478"/>
          <ac:cxnSpMkLst>
            <pc:docMk/>
            <pc:sldMk cId="2719008352" sldId="5478"/>
            <ac:cxnSpMk id="19" creationId="{71C14D27-6F1D-4A73-9778-4F7D142D978B}"/>
          </ac:cxnSpMkLst>
        </pc:cxnChg>
        <pc:cxnChg chg="mod">
          <ac:chgData name="Shraddha Hegde" userId="4139c05a-d440-463e-aa48-fbd5f587983a" providerId="ADAL" clId="{7FF64397-563D-44EF-B233-B9110DE36974}" dt="2021-06-24T07:02:41.404" v="632" actId="1035"/>
          <ac:cxnSpMkLst>
            <pc:docMk/>
            <pc:sldMk cId="2719008352" sldId="5478"/>
            <ac:cxnSpMk id="23" creationId="{7DB87D0F-E143-4C6B-BF64-23949131E114}"/>
          </ac:cxnSpMkLst>
        </pc:cxnChg>
        <pc:cxnChg chg="mod">
          <ac:chgData name="Shraddha Hegde" userId="4139c05a-d440-463e-aa48-fbd5f587983a" providerId="ADAL" clId="{7FF64397-563D-44EF-B233-B9110DE36974}" dt="2021-06-24T06:56:52.248" v="291" actId="1076"/>
          <ac:cxnSpMkLst>
            <pc:docMk/>
            <pc:sldMk cId="2719008352" sldId="5478"/>
            <ac:cxnSpMk id="29" creationId="{A5D36F77-85CC-4BA7-AC0F-1B9C57F76683}"/>
          </ac:cxnSpMkLst>
        </pc:cxnChg>
        <pc:cxnChg chg="mod">
          <ac:chgData name="Shraddha Hegde" userId="4139c05a-d440-463e-aa48-fbd5f587983a" providerId="ADAL" clId="{7FF64397-563D-44EF-B233-B9110DE36974}" dt="2021-06-24T07:00:59.245" v="577" actId="1036"/>
          <ac:cxnSpMkLst>
            <pc:docMk/>
            <pc:sldMk cId="2719008352" sldId="5478"/>
            <ac:cxnSpMk id="65" creationId="{771000D8-26B3-4D89-87A4-FD7246A2DD15}"/>
          </ac:cxnSpMkLst>
        </pc:cxnChg>
        <pc:cxnChg chg="mod">
          <ac:chgData name="Shraddha Hegde" userId="4139c05a-d440-463e-aa48-fbd5f587983a" providerId="ADAL" clId="{7FF64397-563D-44EF-B233-B9110DE36974}" dt="2021-06-24T07:00:59.245" v="577" actId="1036"/>
          <ac:cxnSpMkLst>
            <pc:docMk/>
            <pc:sldMk cId="2719008352" sldId="5478"/>
            <ac:cxnSpMk id="68" creationId="{9E98E4A0-2F0C-4B94-B9CC-607FADA9773C}"/>
          </ac:cxnSpMkLst>
        </pc:cxnChg>
        <pc:cxnChg chg="del">
          <ac:chgData name="Shraddha Hegde" userId="4139c05a-d440-463e-aa48-fbd5f587983a" providerId="ADAL" clId="{7FF64397-563D-44EF-B233-B9110DE36974}" dt="2021-06-24T06:56:36.362" v="284" actId="478"/>
          <ac:cxnSpMkLst>
            <pc:docMk/>
            <pc:sldMk cId="2719008352" sldId="5478"/>
            <ac:cxnSpMk id="69" creationId="{8B1E1025-2AB3-4DF0-8C07-3EDA03175458}"/>
          </ac:cxnSpMkLst>
        </pc:cxnChg>
        <pc:cxnChg chg="del mod">
          <ac:chgData name="Shraddha Hegde" userId="4139c05a-d440-463e-aa48-fbd5f587983a" providerId="ADAL" clId="{7FF64397-563D-44EF-B233-B9110DE36974}" dt="2021-06-24T06:56:49.422" v="290" actId="478"/>
          <ac:cxnSpMkLst>
            <pc:docMk/>
            <pc:sldMk cId="2719008352" sldId="5478"/>
            <ac:cxnSpMk id="70" creationId="{2F0ABE68-BC24-4E10-984E-9A0B617F0F02}"/>
          </ac:cxnSpMkLst>
        </pc:cxnChg>
        <pc:cxnChg chg="del">
          <ac:chgData name="Shraddha Hegde" userId="4139c05a-d440-463e-aa48-fbd5f587983a" providerId="ADAL" clId="{7FF64397-563D-44EF-B233-B9110DE36974}" dt="2021-06-24T06:56:45.630" v="288" actId="478"/>
          <ac:cxnSpMkLst>
            <pc:docMk/>
            <pc:sldMk cId="2719008352" sldId="5478"/>
            <ac:cxnSpMk id="71" creationId="{DFC28521-9E5E-497B-BEC0-CFCEBCE5F09C}"/>
          </ac:cxnSpMkLst>
        </pc:cxnChg>
        <pc:cxnChg chg="del">
          <ac:chgData name="Shraddha Hegde" userId="4139c05a-d440-463e-aa48-fbd5f587983a" providerId="ADAL" clId="{7FF64397-563D-44EF-B233-B9110DE36974}" dt="2021-06-24T06:56:47.528" v="289" actId="478"/>
          <ac:cxnSpMkLst>
            <pc:docMk/>
            <pc:sldMk cId="2719008352" sldId="5478"/>
            <ac:cxnSpMk id="72" creationId="{F98B5205-7A03-4B92-8262-DF45C4CB98F3}"/>
          </ac:cxnSpMkLst>
        </pc:cxnChg>
        <pc:cxnChg chg="add mod">
          <ac:chgData name="Shraddha Hegde" userId="4139c05a-d440-463e-aa48-fbd5f587983a" providerId="ADAL" clId="{7FF64397-563D-44EF-B233-B9110DE36974}" dt="2021-06-24T06:59:38.075" v="417" actId="1035"/>
          <ac:cxnSpMkLst>
            <pc:docMk/>
            <pc:sldMk cId="2719008352" sldId="5478"/>
            <ac:cxnSpMk id="108" creationId="{58FA2293-2F6D-4027-9386-F7BE0376A879}"/>
          </ac:cxnSpMkLst>
        </pc:cxnChg>
        <pc:cxnChg chg="add mod">
          <ac:chgData name="Shraddha Hegde" userId="4139c05a-d440-463e-aa48-fbd5f587983a" providerId="ADAL" clId="{7FF64397-563D-44EF-B233-B9110DE36974}" dt="2021-06-24T06:59:46.864" v="497" actId="1037"/>
          <ac:cxnSpMkLst>
            <pc:docMk/>
            <pc:sldMk cId="2719008352" sldId="5478"/>
            <ac:cxnSpMk id="109" creationId="{03FCE0E1-1F11-417E-8E89-88A8ADF5BCC0}"/>
          </ac:cxnSpMkLst>
        </pc:cxnChg>
        <pc:cxnChg chg="add mod">
          <ac:chgData name="Shraddha Hegde" userId="4139c05a-d440-463e-aa48-fbd5f587983a" providerId="ADAL" clId="{7FF64397-563D-44EF-B233-B9110DE36974}" dt="2021-06-24T07:00:05.116" v="564" actId="14100"/>
          <ac:cxnSpMkLst>
            <pc:docMk/>
            <pc:sldMk cId="2719008352" sldId="5478"/>
            <ac:cxnSpMk id="110" creationId="{6B1C70B7-B87A-4F23-9AD9-5011D2F8C547}"/>
          </ac:cxnSpMkLst>
        </pc:cxnChg>
        <pc:cxnChg chg="add mod">
          <ac:chgData name="Shraddha Hegde" userId="4139c05a-d440-463e-aa48-fbd5f587983a" providerId="ADAL" clId="{7FF64397-563D-44EF-B233-B9110DE36974}" dt="2021-06-24T07:00:23.014" v="568" actId="14100"/>
          <ac:cxnSpMkLst>
            <pc:docMk/>
            <pc:sldMk cId="2719008352" sldId="5478"/>
            <ac:cxnSpMk id="111" creationId="{82CAF13C-6333-4981-896B-5576EA0A4ACD}"/>
          </ac:cxnSpMkLst>
        </pc:cxnChg>
        <pc:cxnChg chg="add mod">
          <ac:chgData name="Shraddha Hegde" userId="4139c05a-d440-463e-aa48-fbd5f587983a" providerId="ADAL" clId="{7FF64397-563D-44EF-B233-B9110DE36974}" dt="2021-06-24T07:01:28.004" v="584" actId="14100"/>
          <ac:cxnSpMkLst>
            <pc:docMk/>
            <pc:sldMk cId="2719008352" sldId="5478"/>
            <ac:cxnSpMk id="116" creationId="{2168E07A-A866-41ED-96FC-7FBA1B279FCB}"/>
          </ac:cxnSpMkLst>
        </pc:cxnChg>
        <pc:cxnChg chg="add mod">
          <ac:chgData name="Shraddha Hegde" userId="4139c05a-d440-463e-aa48-fbd5f587983a" providerId="ADAL" clId="{7FF64397-563D-44EF-B233-B9110DE36974}" dt="2021-06-24T07:01:43.506" v="588" actId="14100"/>
          <ac:cxnSpMkLst>
            <pc:docMk/>
            <pc:sldMk cId="2719008352" sldId="5478"/>
            <ac:cxnSpMk id="119" creationId="{7F1B1F18-0931-43F0-9EBC-AFC158D47C35}"/>
          </ac:cxnSpMkLst>
        </pc:cxnChg>
        <pc:cxnChg chg="add mod">
          <ac:chgData name="Shraddha Hegde" userId="4139c05a-d440-463e-aa48-fbd5f587983a" providerId="ADAL" clId="{7FF64397-563D-44EF-B233-B9110DE36974}" dt="2021-06-24T07:01:55.173" v="591" actId="14100"/>
          <ac:cxnSpMkLst>
            <pc:docMk/>
            <pc:sldMk cId="2719008352" sldId="5478"/>
            <ac:cxnSpMk id="124" creationId="{878DF413-6EE0-4B52-9B7A-CD30E204F6ED}"/>
          </ac:cxnSpMkLst>
        </pc:cxnChg>
        <pc:cxnChg chg="add mod">
          <ac:chgData name="Shraddha Hegde" userId="4139c05a-d440-463e-aa48-fbd5f587983a" providerId="ADAL" clId="{7FF64397-563D-44EF-B233-B9110DE36974}" dt="2021-06-24T07:02:02.744" v="594" actId="14100"/>
          <ac:cxnSpMkLst>
            <pc:docMk/>
            <pc:sldMk cId="2719008352" sldId="5478"/>
            <ac:cxnSpMk id="126" creationId="{C4CA42F9-6A46-42DE-9B50-F35C8ACA2541}"/>
          </ac:cxnSpMkLst>
        </pc:cxnChg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1961464757" sldId="5481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532737589" sldId="5486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3323048487" sldId="5498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758920808" sldId="5501"/>
        </pc:sldMkLst>
      </pc:sldChg>
      <pc:sldChg chg="addSp delSp modSp add mod">
        <pc:chgData name="Shraddha Hegde" userId="4139c05a-d440-463e-aa48-fbd5f587983a" providerId="ADAL" clId="{7FF64397-563D-44EF-B233-B9110DE36974}" dt="2021-06-26T16:37:44.723" v="4101" actId="478"/>
        <pc:sldMkLst>
          <pc:docMk/>
          <pc:sldMk cId="173910265" sldId="5502"/>
        </pc:sldMkLst>
        <pc:spChg chg="add mod">
          <ac:chgData name="Shraddha Hegde" userId="4139c05a-d440-463e-aa48-fbd5f587983a" providerId="ADAL" clId="{7FF64397-563D-44EF-B233-B9110DE36974}" dt="2021-06-24T10:08:07.401" v="1734" actId="1036"/>
          <ac:spMkLst>
            <pc:docMk/>
            <pc:sldMk cId="173910265" sldId="5502"/>
            <ac:spMk id="3" creationId="{1DF988C4-D0BB-4D23-8B84-799524D8DD53}"/>
          </ac:spMkLst>
        </pc:spChg>
        <pc:spChg chg="del">
          <ac:chgData name="Shraddha Hegde" userId="4139c05a-d440-463e-aa48-fbd5f587983a" providerId="ADAL" clId="{7FF64397-563D-44EF-B233-B9110DE36974}" dt="2021-06-25T17:17:18.532" v="2385" actId="478"/>
          <ac:spMkLst>
            <pc:docMk/>
            <pc:sldMk cId="173910265" sldId="5502"/>
            <ac:spMk id="31" creationId="{E4CC89F8-7D72-4826-95E7-845F6743D3DC}"/>
          </ac:spMkLst>
        </pc:spChg>
        <pc:spChg chg="mod">
          <ac:chgData name="Shraddha Hegde" userId="4139c05a-d440-463e-aa48-fbd5f587983a" providerId="ADAL" clId="{7FF64397-563D-44EF-B233-B9110DE36974}" dt="2021-06-24T10:06:25.297" v="1623" actId="20577"/>
          <ac:spMkLst>
            <pc:docMk/>
            <pc:sldMk cId="173910265" sldId="5502"/>
            <ac:spMk id="35" creationId="{C447AB6F-F941-40F3-8DF5-D7AAE18A8F13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36" creationId="{DC8AE0DA-6269-45A0-B5FF-16D580E12693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37" creationId="{27EA1BDC-4C7E-4CAD-864F-C6ECBD8E7018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38" creationId="{C60ED9B9-2C7E-4ABD-85B2-E478D5A130DF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39" creationId="{7506E045-B3D0-42D5-93BC-F234CD9F0241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40" creationId="{F38ECC39-6ABC-4D3E-BEA8-4BEBECD5CE87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41" creationId="{71C6A18B-6957-40F5-BA43-2F728A9E7834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42" creationId="{316334F0-4D13-4B10-B181-2A698D5FEBD9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43" creationId="{745B6675-EA88-454A-A9E5-E95F3DD2150C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44" creationId="{AA0098AD-250D-4B6F-9F50-2FD02B83ACFA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45" creationId="{B0C54189-AE54-4D4F-805B-732D99210B42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46" creationId="{92CF1BD3-DB48-45B2-82E7-776252C6FD09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47" creationId="{CBDC06A3-CCD8-4D9C-A0AE-9E8AAA88A35F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48" creationId="{0F4B04CC-5716-452F-87FB-6C1D75E24FE9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49" creationId="{250F8813-F48A-42C6-A004-16F9539ECD07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50" creationId="{75F07563-D0D3-42C5-AD84-F9191E37B10A}"/>
          </ac:spMkLst>
        </pc:spChg>
        <pc:spChg chg="del">
          <ac:chgData name="Shraddha Hegde" userId="4139c05a-d440-463e-aa48-fbd5f587983a" providerId="ADAL" clId="{7FF64397-563D-44EF-B233-B9110DE36974}" dt="2021-06-25T17:17:37.361" v="2389" actId="478"/>
          <ac:spMkLst>
            <pc:docMk/>
            <pc:sldMk cId="173910265" sldId="5502"/>
            <ac:spMk id="61" creationId="{54E8F725-A474-44C1-884B-9D04748A54A0}"/>
          </ac:spMkLst>
        </pc:spChg>
        <pc:spChg chg="del">
          <ac:chgData name="Shraddha Hegde" userId="4139c05a-d440-463e-aa48-fbd5f587983a" providerId="ADAL" clId="{7FF64397-563D-44EF-B233-B9110DE36974}" dt="2021-06-25T17:17:31.595" v="2387" actId="478"/>
          <ac:spMkLst>
            <pc:docMk/>
            <pc:sldMk cId="173910265" sldId="5502"/>
            <ac:spMk id="62" creationId="{3B6A91A2-A0F6-40E2-96EA-6233AC744665}"/>
          </ac:spMkLst>
        </pc:spChg>
        <pc:spChg chg="del">
          <ac:chgData name="Shraddha Hegde" userId="4139c05a-d440-463e-aa48-fbd5f587983a" providerId="ADAL" clId="{7FF64397-563D-44EF-B233-B9110DE36974}" dt="2021-06-25T17:17:34.170" v="2388" actId="478"/>
          <ac:spMkLst>
            <pc:docMk/>
            <pc:sldMk cId="173910265" sldId="5502"/>
            <ac:spMk id="63" creationId="{A5200F37-4099-43D2-993F-5F9E44F97FE9}"/>
          </ac:spMkLst>
        </pc:spChg>
        <pc:spChg chg="del">
          <ac:chgData name="Shraddha Hegde" userId="4139c05a-d440-463e-aa48-fbd5f587983a" providerId="ADAL" clId="{7FF64397-563D-44EF-B233-B9110DE36974}" dt="2021-06-26T16:37:44.723" v="4101" actId="478"/>
          <ac:spMkLst>
            <pc:docMk/>
            <pc:sldMk cId="173910265" sldId="5502"/>
            <ac:spMk id="94" creationId="{D3647B6F-B102-40E7-AE61-C765EB8CA7CB}"/>
          </ac:spMkLst>
        </pc:spChg>
        <pc:picChg chg="del">
          <ac:chgData name="Shraddha Hegde" userId="4139c05a-d440-463e-aa48-fbd5f587983a" providerId="ADAL" clId="{7FF64397-563D-44EF-B233-B9110DE36974}" dt="2021-06-25T17:17:13.811" v="2384" actId="478"/>
          <ac:picMkLst>
            <pc:docMk/>
            <pc:sldMk cId="173910265" sldId="5502"/>
            <ac:picMk id="23" creationId="{0BEA7FCF-B518-4C6B-9436-879840675741}"/>
          </ac:picMkLst>
        </pc:picChg>
        <pc:cxnChg chg="del">
          <ac:chgData name="Shraddha Hegde" userId="4139c05a-d440-463e-aa48-fbd5f587983a" providerId="ADAL" clId="{7FF64397-563D-44EF-B233-B9110DE36974}" dt="2021-06-25T17:17:21.395" v="2386" actId="478"/>
          <ac:cxnSpMkLst>
            <pc:docMk/>
            <pc:sldMk cId="173910265" sldId="5502"/>
            <ac:cxnSpMk id="24" creationId="{44DA11DA-F028-410E-A859-A6E419631CE0}"/>
          </ac:cxnSpMkLst>
        </pc:cxnChg>
        <pc:cxnChg chg="del mod">
          <ac:chgData name="Shraddha Hegde" userId="4139c05a-d440-463e-aa48-fbd5f587983a" providerId="ADAL" clId="{7FF64397-563D-44EF-B233-B9110DE36974}" dt="2021-06-26T16:37:09.913" v="4100" actId="478"/>
          <ac:cxnSpMkLst>
            <pc:docMk/>
            <pc:sldMk cId="173910265" sldId="5502"/>
            <ac:cxnSpMk id="25" creationId="{6B54F25F-76DA-4701-9DAD-B087465797D3}"/>
          </ac:cxnSpMkLst>
        </pc:cxnChg>
      </pc:sldChg>
      <pc:sldChg chg="addSp delSp modSp add mod">
        <pc:chgData name="Shraddha Hegde" userId="4139c05a-d440-463e-aa48-fbd5f587983a" providerId="ADAL" clId="{7FF64397-563D-44EF-B233-B9110DE36974}" dt="2021-06-26T16:38:53.552" v="4150" actId="20577"/>
        <pc:sldMkLst>
          <pc:docMk/>
          <pc:sldMk cId="4291718219" sldId="5517"/>
        </pc:sldMkLst>
        <pc:spChg chg="mod">
          <ac:chgData name="Shraddha Hegde" userId="4139c05a-d440-463e-aa48-fbd5f587983a" providerId="ADAL" clId="{7FF64397-563D-44EF-B233-B9110DE36974}" dt="2021-06-24T10:08:31.635" v="1775" actId="20577"/>
          <ac:spMkLst>
            <pc:docMk/>
            <pc:sldMk cId="4291718219" sldId="5517"/>
            <ac:spMk id="2" creationId="{BEAFA295-9816-41E7-97E3-3C43FC072377}"/>
          </ac:spMkLst>
        </pc:spChg>
        <pc:spChg chg="mod">
          <ac:chgData name="Shraddha Hegde" userId="4139c05a-d440-463e-aa48-fbd5f587983a" providerId="ADAL" clId="{7FF64397-563D-44EF-B233-B9110DE36974}" dt="2021-06-26T16:38:14.998" v="4136" actId="1036"/>
          <ac:spMkLst>
            <pc:docMk/>
            <pc:sldMk cId="4291718219" sldId="5517"/>
            <ac:spMk id="13" creationId="{BD46FDD2-3F91-49C6-B1C8-ABDF7EADA83D}"/>
          </ac:spMkLst>
        </pc:spChg>
        <pc:spChg chg="mod">
          <ac:chgData name="Shraddha Hegde" userId="4139c05a-d440-463e-aa48-fbd5f587983a" providerId="ADAL" clId="{7FF64397-563D-44EF-B233-B9110DE36974}" dt="2021-06-26T16:38:19.031" v="4147" actId="1036"/>
          <ac:spMkLst>
            <pc:docMk/>
            <pc:sldMk cId="4291718219" sldId="5517"/>
            <ac:spMk id="14" creationId="{B5AD6BCE-3899-425F-8AC0-8E1A14D224CD}"/>
          </ac:spMkLst>
        </pc:spChg>
        <pc:spChg chg="del">
          <ac:chgData name="Shraddha Hegde" userId="4139c05a-d440-463e-aa48-fbd5f587983a" providerId="ADAL" clId="{7FF64397-563D-44EF-B233-B9110DE36974}" dt="2021-06-25T17:19:10.986" v="2446" actId="478"/>
          <ac:spMkLst>
            <pc:docMk/>
            <pc:sldMk cId="4291718219" sldId="5517"/>
            <ac:spMk id="45" creationId="{B2F7DC4E-9B04-4060-B2DB-096FBED04EFB}"/>
          </ac:spMkLst>
        </pc:spChg>
        <pc:spChg chg="mod">
          <ac:chgData name="Shraddha Hegde" userId="4139c05a-d440-463e-aa48-fbd5f587983a" providerId="ADAL" clId="{7FF64397-563D-44EF-B233-B9110DE36974}" dt="2021-06-26T16:38:53.552" v="4150" actId="20577"/>
          <ac:spMkLst>
            <pc:docMk/>
            <pc:sldMk cId="4291718219" sldId="5517"/>
            <ac:spMk id="81" creationId="{520E11F0-7B52-45FB-B22A-94C2F3C482EC}"/>
          </ac:spMkLst>
        </pc:spChg>
        <pc:spChg chg="add del">
          <ac:chgData name="Shraddha Hegde" userId="4139c05a-d440-463e-aa48-fbd5f587983a" providerId="ADAL" clId="{7FF64397-563D-44EF-B233-B9110DE36974}" dt="2021-06-25T17:24:51.765" v="2513" actId="22"/>
          <ac:spMkLst>
            <pc:docMk/>
            <pc:sldMk cId="4291718219" sldId="5517"/>
            <ac:spMk id="95" creationId="{B7FBE550-035F-4DBF-BC89-7129516800D1}"/>
          </ac:spMkLst>
        </pc:spChg>
        <pc:spChg chg="add mod">
          <ac:chgData name="Shraddha Hegde" userId="4139c05a-d440-463e-aa48-fbd5f587983a" providerId="ADAL" clId="{7FF64397-563D-44EF-B233-B9110DE36974}" dt="2021-06-25T17:26:41.556" v="2793" actId="20577"/>
          <ac:spMkLst>
            <pc:docMk/>
            <pc:sldMk cId="4291718219" sldId="5517"/>
            <ac:spMk id="98" creationId="{AE398122-E93F-48DA-B4C7-210B2B9B9552}"/>
          </ac:spMkLst>
        </pc:spChg>
        <pc:spChg chg="add mod">
          <ac:chgData name="Shraddha Hegde" userId="4139c05a-d440-463e-aa48-fbd5f587983a" providerId="ADAL" clId="{7FF64397-563D-44EF-B233-B9110DE36974}" dt="2021-06-25T17:26:50.036" v="2795" actId="20577"/>
          <ac:spMkLst>
            <pc:docMk/>
            <pc:sldMk cId="4291718219" sldId="5517"/>
            <ac:spMk id="100" creationId="{CEE089EB-C5EB-407E-B822-05209646CE22}"/>
          </ac:spMkLst>
        </pc:spChg>
        <pc:spChg chg="add mod">
          <ac:chgData name="Shraddha Hegde" userId="4139c05a-d440-463e-aa48-fbd5f587983a" providerId="ADAL" clId="{7FF64397-563D-44EF-B233-B9110DE36974}" dt="2021-06-25T17:26:56.035" v="2797" actId="20577"/>
          <ac:spMkLst>
            <pc:docMk/>
            <pc:sldMk cId="4291718219" sldId="5517"/>
            <ac:spMk id="101" creationId="{C988DC04-8C08-4746-8453-7B8592741511}"/>
          </ac:spMkLst>
        </pc:spChg>
        <pc:spChg chg="add mod">
          <ac:chgData name="Shraddha Hegde" userId="4139c05a-d440-463e-aa48-fbd5f587983a" providerId="ADAL" clId="{7FF64397-563D-44EF-B233-B9110DE36974}" dt="2021-06-25T17:27:00.186" v="2799" actId="20577"/>
          <ac:spMkLst>
            <pc:docMk/>
            <pc:sldMk cId="4291718219" sldId="5517"/>
            <ac:spMk id="105" creationId="{E688B19C-5F13-49D6-9F26-D65669930D62}"/>
          </ac:spMkLst>
        </pc:spChg>
        <pc:spChg chg="add mod">
          <ac:chgData name="Shraddha Hegde" userId="4139c05a-d440-463e-aa48-fbd5f587983a" providerId="ADAL" clId="{7FF64397-563D-44EF-B233-B9110DE36974}" dt="2021-06-25T17:27:04.725" v="2800" actId="20577"/>
          <ac:spMkLst>
            <pc:docMk/>
            <pc:sldMk cId="4291718219" sldId="5517"/>
            <ac:spMk id="107" creationId="{9FBA6D11-A0E5-46E0-98CB-06969990FC36}"/>
          </ac:spMkLst>
        </pc:spChg>
        <pc:spChg chg="add mod">
          <ac:chgData name="Shraddha Hegde" userId="4139c05a-d440-463e-aa48-fbd5f587983a" providerId="ADAL" clId="{7FF64397-563D-44EF-B233-B9110DE36974}" dt="2021-06-25T17:27:14.166" v="2833" actId="20577"/>
          <ac:spMkLst>
            <pc:docMk/>
            <pc:sldMk cId="4291718219" sldId="5517"/>
            <ac:spMk id="108" creationId="{953818DE-3E64-4BF7-8341-6F60627155BF}"/>
          </ac:spMkLst>
        </pc:spChg>
        <pc:spChg chg="add mod">
          <ac:chgData name="Shraddha Hegde" userId="4139c05a-d440-463e-aa48-fbd5f587983a" providerId="ADAL" clId="{7FF64397-563D-44EF-B233-B9110DE36974}" dt="2021-06-25T17:27:32.180" v="2885" actId="20577"/>
          <ac:spMkLst>
            <pc:docMk/>
            <pc:sldMk cId="4291718219" sldId="5517"/>
            <ac:spMk id="109" creationId="{3E0A8370-1D03-45CA-8D9B-BC3531784B04}"/>
          </ac:spMkLst>
        </pc:spChg>
        <pc:spChg chg="add mod">
          <ac:chgData name="Shraddha Hegde" userId="4139c05a-d440-463e-aa48-fbd5f587983a" providerId="ADAL" clId="{7FF64397-563D-44EF-B233-B9110DE36974}" dt="2021-06-25T17:27:42.136" v="2911" actId="20577"/>
          <ac:spMkLst>
            <pc:docMk/>
            <pc:sldMk cId="4291718219" sldId="5517"/>
            <ac:spMk id="110" creationId="{636FE8F8-242A-4074-AD6C-4850F7614472}"/>
          </ac:spMkLst>
        </pc:spChg>
        <pc:picChg chg="del">
          <ac:chgData name="Shraddha Hegde" userId="4139c05a-d440-463e-aa48-fbd5f587983a" providerId="ADAL" clId="{7FF64397-563D-44EF-B233-B9110DE36974}" dt="2021-06-25T17:19:13.996" v="2447" actId="478"/>
          <ac:picMkLst>
            <pc:docMk/>
            <pc:sldMk cId="4291718219" sldId="5517"/>
            <ac:picMk id="27" creationId="{F2AB989B-01A9-4194-BD9A-B0AB5D1A6913}"/>
          </ac:picMkLst>
        </pc:picChg>
        <pc:cxnChg chg="del">
          <ac:chgData name="Shraddha Hegde" userId="4139c05a-d440-463e-aa48-fbd5f587983a" providerId="ADAL" clId="{7FF64397-563D-44EF-B233-B9110DE36974}" dt="2021-06-25T17:19:17.825" v="2449" actId="478"/>
          <ac:cxnSpMkLst>
            <pc:docMk/>
            <pc:sldMk cId="4291718219" sldId="5517"/>
            <ac:cxnSpMk id="28" creationId="{7B3408CC-644A-45CB-A25D-8E2D1010B82A}"/>
          </ac:cxnSpMkLst>
        </pc:cxnChg>
        <pc:cxnChg chg="del mod">
          <ac:chgData name="Shraddha Hegde" userId="4139c05a-d440-463e-aa48-fbd5f587983a" providerId="ADAL" clId="{7FF64397-563D-44EF-B233-B9110DE36974}" dt="2021-06-25T17:19:15.965" v="2448" actId="478"/>
          <ac:cxnSpMkLst>
            <pc:docMk/>
            <pc:sldMk cId="4291718219" sldId="5517"/>
            <ac:cxnSpMk id="29" creationId="{BEB45621-7E83-4243-B2DA-1EBCDCC01683}"/>
          </ac:cxnSpMkLst>
        </pc:cxnChg>
      </pc:sldChg>
      <pc:sldChg chg="addSp delSp modSp add mod">
        <pc:chgData name="Shraddha Hegde" userId="4139c05a-d440-463e-aa48-fbd5f587983a" providerId="ADAL" clId="{7FF64397-563D-44EF-B233-B9110DE36974}" dt="2021-06-26T17:05:30.344" v="5049" actId="20577"/>
        <pc:sldMkLst>
          <pc:docMk/>
          <pc:sldMk cId="1159340538" sldId="5525"/>
        </pc:sldMkLst>
        <pc:spChg chg="mod">
          <ac:chgData name="Shraddha Hegde" userId="4139c05a-d440-463e-aa48-fbd5f587983a" providerId="ADAL" clId="{7FF64397-563D-44EF-B233-B9110DE36974}" dt="2021-06-25T17:58:24.436" v="3841" actId="20577"/>
          <ac:spMkLst>
            <pc:docMk/>
            <pc:sldMk cId="1159340538" sldId="5525"/>
            <ac:spMk id="2" creationId="{BEAFA295-9816-41E7-97E3-3C43FC072377}"/>
          </ac:spMkLst>
        </pc:spChg>
        <pc:spChg chg="add mod">
          <ac:chgData name="Shraddha Hegde" userId="4139c05a-d440-463e-aa48-fbd5f587983a" providerId="ADAL" clId="{7FF64397-563D-44EF-B233-B9110DE36974}" dt="2021-06-26T16:58:46.605" v="4655" actId="1038"/>
          <ac:spMkLst>
            <pc:docMk/>
            <pc:sldMk cId="1159340538" sldId="5525"/>
            <ac:spMk id="3" creationId="{399994FF-D741-4E20-B393-672308C7C362}"/>
          </ac:spMkLst>
        </pc:spChg>
        <pc:spChg chg="mod">
          <ac:chgData name="Shraddha Hegde" userId="4139c05a-d440-463e-aa48-fbd5f587983a" providerId="ADAL" clId="{7FF64397-563D-44EF-B233-B9110DE36974}" dt="2021-06-26T16:55:01.879" v="4332" actId="1035"/>
          <ac:spMkLst>
            <pc:docMk/>
            <pc:sldMk cId="1159340538" sldId="5525"/>
            <ac:spMk id="12" creationId="{4E5E4CF4-3F70-4667-AE39-A87EA6368084}"/>
          </ac:spMkLst>
        </pc:spChg>
        <pc:spChg chg="mod">
          <ac:chgData name="Shraddha Hegde" userId="4139c05a-d440-463e-aa48-fbd5f587983a" providerId="ADAL" clId="{7FF64397-563D-44EF-B233-B9110DE36974}" dt="2021-06-26T16:54:53.610" v="4298" actId="1036"/>
          <ac:spMkLst>
            <pc:docMk/>
            <pc:sldMk cId="1159340538" sldId="5525"/>
            <ac:spMk id="13" creationId="{A6432ED3-ED34-47B7-B2F6-E3AEBA95B920}"/>
          </ac:spMkLst>
        </pc:spChg>
        <pc:spChg chg="mod">
          <ac:chgData name="Shraddha Hegde" userId="4139c05a-d440-463e-aa48-fbd5f587983a" providerId="ADAL" clId="{7FF64397-563D-44EF-B233-B9110DE36974}" dt="2021-06-26T16:55:45.805" v="4433" actId="1037"/>
          <ac:spMkLst>
            <pc:docMk/>
            <pc:sldMk cId="1159340538" sldId="5525"/>
            <ac:spMk id="14" creationId="{20B6B9FE-6D1D-4FF2-B3B4-A354C04A12FC}"/>
          </ac:spMkLst>
        </pc:spChg>
        <pc:spChg chg="add del mod">
          <ac:chgData name="Shraddha Hegde" userId="4139c05a-d440-463e-aa48-fbd5f587983a" providerId="ADAL" clId="{7FF64397-563D-44EF-B233-B9110DE36974}" dt="2021-06-26T17:01:02.575" v="4744"/>
          <ac:spMkLst>
            <pc:docMk/>
            <pc:sldMk cId="1159340538" sldId="5525"/>
            <ac:spMk id="15" creationId="{5D1DF68F-2D52-47FB-B635-E92A50F6ECB0}"/>
          </ac:spMkLst>
        </pc:spChg>
        <pc:spChg chg="add mod">
          <ac:chgData name="Shraddha Hegde" userId="4139c05a-d440-463e-aa48-fbd5f587983a" providerId="ADAL" clId="{7FF64397-563D-44EF-B233-B9110DE36974}" dt="2021-06-26T17:02:55.025" v="4803" actId="1038"/>
          <ac:spMkLst>
            <pc:docMk/>
            <pc:sldMk cId="1159340538" sldId="5525"/>
            <ac:spMk id="18" creationId="{34035F88-EBA4-4432-8247-BE0E50198805}"/>
          </ac:spMkLst>
        </pc:spChg>
        <pc:spChg chg="add mod">
          <ac:chgData name="Shraddha Hegde" userId="4139c05a-d440-463e-aa48-fbd5f587983a" providerId="ADAL" clId="{7FF64397-563D-44EF-B233-B9110DE36974}" dt="2021-06-26T17:01:37.575" v="4751" actId="255"/>
          <ac:spMkLst>
            <pc:docMk/>
            <pc:sldMk cId="1159340538" sldId="5525"/>
            <ac:spMk id="19" creationId="{08D3E797-05AF-42FF-9AEF-2EA41341DB1B}"/>
          </ac:spMkLst>
        </pc:spChg>
        <pc:spChg chg="add mod">
          <ac:chgData name="Shraddha Hegde" userId="4139c05a-d440-463e-aa48-fbd5f587983a" providerId="ADAL" clId="{7FF64397-563D-44EF-B233-B9110DE36974}" dt="2021-06-26T17:03:46.625" v="4828" actId="1037"/>
          <ac:spMkLst>
            <pc:docMk/>
            <pc:sldMk cId="1159340538" sldId="5525"/>
            <ac:spMk id="20" creationId="{09A970BC-DC5D-4083-A56B-DFA6ADCA0B8A}"/>
          </ac:spMkLst>
        </pc:spChg>
        <pc:spChg chg="mod">
          <ac:chgData name="Shraddha Hegde" userId="4139c05a-d440-463e-aa48-fbd5f587983a" providerId="ADAL" clId="{7FF64397-563D-44EF-B233-B9110DE36974}" dt="2021-06-26T16:54:35.216" v="4237" actId="1037"/>
          <ac:spMkLst>
            <pc:docMk/>
            <pc:sldMk cId="1159340538" sldId="5525"/>
            <ac:spMk id="30" creationId="{06F2322A-9DE5-47B8-8343-FEC9784C5E91}"/>
          </ac:spMkLst>
        </pc:spChg>
        <pc:spChg chg="del">
          <ac:chgData name="Shraddha Hegde" userId="4139c05a-d440-463e-aa48-fbd5f587983a" providerId="ADAL" clId="{7FF64397-563D-44EF-B233-B9110DE36974}" dt="2021-06-26T16:54:25.375" v="4216" actId="478"/>
          <ac:spMkLst>
            <pc:docMk/>
            <pc:sldMk cId="1159340538" sldId="5525"/>
            <ac:spMk id="31" creationId="{364A1EDC-8A3F-4FC9-A9E2-0C31C86C4E94}"/>
          </ac:spMkLst>
        </pc:spChg>
        <pc:spChg chg="del">
          <ac:chgData name="Shraddha Hegde" userId="4139c05a-d440-463e-aa48-fbd5f587983a" providerId="ADAL" clId="{7FF64397-563D-44EF-B233-B9110DE36974}" dt="2021-06-26T16:55:04.746" v="4333" actId="478"/>
          <ac:spMkLst>
            <pc:docMk/>
            <pc:sldMk cId="1159340538" sldId="5525"/>
            <ac:spMk id="33" creationId="{1C55EC39-893B-455A-BEE3-869DCDD5B8DC}"/>
          </ac:spMkLst>
        </pc:spChg>
        <pc:spChg chg="mod">
          <ac:chgData name="Shraddha Hegde" userId="4139c05a-d440-463e-aa48-fbd5f587983a" providerId="ADAL" clId="{7FF64397-563D-44EF-B233-B9110DE36974}" dt="2021-06-26T16:55:23.476" v="4363" actId="1038"/>
          <ac:spMkLst>
            <pc:docMk/>
            <pc:sldMk cId="1159340538" sldId="5525"/>
            <ac:spMk id="34" creationId="{38DA395F-6EB5-4E27-A08F-A4C6B402479D}"/>
          </ac:spMkLst>
        </pc:spChg>
        <pc:spChg chg="del">
          <ac:chgData name="Shraddha Hegde" userId="4139c05a-d440-463e-aa48-fbd5f587983a" providerId="ADAL" clId="{7FF64397-563D-44EF-B233-B9110DE36974}" dt="2021-06-25T17:59:03.835" v="3842" actId="478"/>
          <ac:spMkLst>
            <pc:docMk/>
            <pc:sldMk cId="1159340538" sldId="5525"/>
            <ac:spMk id="35" creationId="{C56B8852-4D01-48DA-806A-317767F9620F}"/>
          </ac:spMkLst>
        </pc:spChg>
        <pc:spChg chg="mod">
          <ac:chgData name="Shraddha Hegde" userId="4139c05a-d440-463e-aa48-fbd5f587983a" providerId="ADAL" clId="{7FF64397-563D-44EF-B233-B9110DE36974}" dt="2021-06-26T16:54:35.216" v="4237" actId="1037"/>
          <ac:spMkLst>
            <pc:docMk/>
            <pc:sldMk cId="1159340538" sldId="5525"/>
            <ac:spMk id="36" creationId="{F2969963-1060-4CFB-8427-806DF28D5192}"/>
          </ac:spMkLst>
        </pc:spChg>
        <pc:spChg chg="mod">
          <ac:chgData name="Shraddha Hegde" userId="4139c05a-d440-463e-aa48-fbd5f587983a" providerId="ADAL" clId="{7FF64397-563D-44EF-B233-B9110DE36974}" dt="2021-06-26T16:54:35.216" v="4237" actId="1037"/>
          <ac:spMkLst>
            <pc:docMk/>
            <pc:sldMk cId="1159340538" sldId="5525"/>
            <ac:spMk id="37" creationId="{197D23D1-7314-4687-B85D-1321B0B1C301}"/>
          </ac:spMkLst>
        </pc:spChg>
        <pc:spChg chg="mod">
          <ac:chgData name="Shraddha Hegde" userId="4139c05a-d440-463e-aa48-fbd5f587983a" providerId="ADAL" clId="{7FF64397-563D-44EF-B233-B9110DE36974}" dt="2021-06-26T16:55:53.385" v="4441" actId="1038"/>
          <ac:spMkLst>
            <pc:docMk/>
            <pc:sldMk cId="1159340538" sldId="5525"/>
            <ac:spMk id="38" creationId="{14F850A0-C977-4A50-BA58-4B775EA68E9A}"/>
          </ac:spMkLst>
        </pc:spChg>
        <pc:spChg chg="mod">
          <ac:chgData name="Shraddha Hegde" userId="4139c05a-d440-463e-aa48-fbd5f587983a" providerId="ADAL" clId="{7FF64397-563D-44EF-B233-B9110DE36974}" dt="2021-06-26T16:55:53.385" v="4441" actId="1038"/>
          <ac:spMkLst>
            <pc:docMk/>
            <pc:sldMk cId="1159340538" sldId="5525"/>
            <ac:spMk id="39" creationId="{2F1932BA-E4BE-4A6C-848F-46BBCDD09F22}"/>
          </ac:spMkLst>
        </pc:spChg>
        <pc:spChg chg="del">
          <ac:chgData name="Shraddha Hegde" userId="4139c05a-d440-463e-aa48-fbd5f587983a" providerId="ADAL" clId="{7FF64397-563D-44EF-B233-B9110DE36974}" dt="2021-06-25T18:00:48.469" v="3905" actId="478"/>
          <ac:spMkLst>
            <pc:docMk/>
            <pc:sldMk cId="1159340538" sldId="5525"/>
            <ac:spMk id="41" creationId="{E5F55493-063B-4B29-ACB3-1DE01EB124BB}"/>
          </ac:spMkLst>
        </pc:spChg>
        <pc:spChg chg="del">
          <ac:chgData name="Shraddha Hegde" userId="4139c05a-d440-463e-aa48-fbd5f587983a" providerId="ADAL" clId="{7FF64397-563D-44EF-B233-B9110DE36974}" dt="2021-06-25T18:00:43.560" v="3903" actId="478"/>
          <ac:spMkLst>
            <pc:docMk/>
            <pc:sldMk cId="1159340538" sldId="5525"/>
            <ac:spMk id="42" creationId="{62E51019-DA6B-4E81-8695-CFAC5EFA6F82}"/>
          </ac:spMkLst>
        </pc:spChg>
        <pc:spChg chg="del">
          <ac:chgData name="Shraddha Hegde" userId="4139c05a-d440-463e-aa48-fbd5f587983a" providerId="ADAL" clId="{7FF64397-563D-44EF-B233-B9110DE36974}" dt="2021-06-25T18:00:46.035" v="3904" actId="478"/>
          <ac:spMkLst>
            <pc:docMk/>
            <pc:sldMk cId="1159340538" sldId="5525"/>
            <ac:spMk id="43" creationId="{C38A4018-A4CC-465E-8DCA-461E15D941B2}"/>
          </ac:spMkLst>
        </pc:spChg>
        <pc:spChg chg="del">
          <ac:chgData name="Shraddha Hegde" userId="4139c05a-d440-463e-aa48-fbd5f587983a" providerId="ADAL" clId="{7FF64397-563D-44EF-B233-B9110DE36974}" dt="2021-06-25T18:00:41.405" v="3902" actId="478"/>
          <ac:spMkLst>
            <pc:docMk/>
            <pc:sldMk cId="1159340538" sldId="5525"/>
            <ac:spMk id="44" creationId="{7DA691AF-F145-4FB4-ACFF-DE70B2977D84}"/>
          </ac:spMkLst>
        </pc:spChg>
        <pc:spChg chg="del">
          <ac:chgData name="Shraddha Hegde" userId="4139c05a-d440-463e-aa48-fbd5f587983a" providerId="ADAL" clId="{7FF64397-563D-44EF-B233-B9110DE36974}" dt="2021-06-26T16:57:15.815" v="4486" actId="478"/>
          <ac:spMkLst>
            <pc:docMk/>
            <pc:sldMk cId="1159340538" sldId="5525"/>
            <ac:spMk id="45" creationId="{4551ED13-CD43-41D9-AF4F-5ED1AAF5B0EA}"/>
          </ac:spMkLst>
        </pc:spChg>
        <pc:spChg chg="del">
          <ac:chgData name="Shraddha Hegde" userId="4139c05a-d440-463e-aa48-fbd5f587983a" providerId="ADAL" clId="{7FF64397-563D-44EF-B233-B9110DE36974}" dt="2021-06-25T17:59:09.065" v="3844" actId="478"/>
          <ac:spMkLst>
            <pc:docMk/>
            <pc:sldMk cId="1159340538" sldId="5525"/>
            <ac:spMk id="46" creationId="{874AFF78-BFA0-4EEC-B8FC-E4F935474A50}"/>
          </ac:spMkLst>
        </pc:spChg>
        <pc:spChg chg="del">
          <ac:chgData name="Shraddha Hegde" userId="4139c05a-d440-463e-aa48-fbd5f587983a" providerId="ADAL" clId="{7FF64397-563D-44EF-B233-B9110DE36974}" dt="2021-06-25T17:59:16.466" v="3846" actId="478"/>
          <ac:spMkLst>
            <pc:docMk/>
            <pc:sldMk cId="1159340538" sldId="5525"/>
            <ac:spMk id="47" creationId="{45FA63E7-B663-4B18-85EC-44A11C2FE04D}"/>
          </ac:spMkLst>
        </pc:spChg>
        <pc:spChg chg="del">
          <ac:chgData name="Shraddha Hegde" userId="4139c05a-d440-463e-aa48-fbd5f587983a" providerId="ADAL" clId="{7FF64397-563D-44EF-B233-B9110DE36974}" dt="2021-06-25T17:59:06.245" v="3843" actId="478"/>
          <ac:spMkLst>
            <pc:docMk/>
            <pc:sldMk cId="1159340538" sldId="5525"/>
            <ac:spMk id="48" creationId="{A94FD19F-5D0E-435F-8DF3-CE4FB7A1843B}"/>
          </ac:spMkLst>
        </pc:spChg>
        <pc:spChg chg="del">
          <ac:chgData name="Shraddha Hegde" userId="4139c05a-d440-463e-aa48-fbd5f587983a" providerId="ADAL" clId="{7FF64397-563D-44EF-B233-B9110DE36974}" dt="2021-06-25T17:59:14.485" v="3845" actId="478"/>
          <ac:spMkLst>
            <pc:docMk/>
            <pc:sldMk cId="1159340538" sldId="5525"/>
            <ac:spMk id="49" creationId="{31649A39-D37F-4928-A72B-118D8EEB6EAA}"/>
          </ac:spMkLst>
        </pc:spChg>
        <pc:spChg chg="add mod">
          <ac:chgData name="Shraddha Hegde" userId="4139c05a-d440-463e-aa48-fbd5f587983a" providerId="ADAL" clId="{7FF64397-563D-44EF-B233-B9110DE36974}" dt="2021-06-26T16:58:14.775" v="4629" actId="1038"/>
          <ac:spMkLst>
            <pc:docMk/>
            <pc:sldMk cId="1159340538" sldId="5525"/>
            <ac:spMk id="69" creationId="{0A44B4CD-5F07-4CC6-A2E1-56161F913945}"/>
          </ac:spMkLst>
        </pc:spChg>
        <pc:spChg chg="add mod">
          <ac:chgData name="Shraddha Hegde" userId="4139c05a-d440-463e-aa48-fbd5f587983a" providerId="ADAL" clId="{7FF64397-563D-44EF-B233-B9110DE36974}" dt="2021-06-26T16:58:08.705" v="4615" actId="1038"/>
          <ac:spMkLst>
            <pc:docMk/>
            <pc:sldMk cId="1159340538" sldId="5525"/>
            <ac:spMk id="70" creationId="{1A9E9047-EDFF-43AD-8C45-3EC9C147AB62}"/>
          </ac:spMkLst>
        </pc:spChg>
        <pc:spChg chg="add mod">
          <ac:chgData name="Shraddha Hegde" userId="4139c05a-d440-463e-aa48-fbd5f587983a" providerId="ADAL" clId="{7FF64397-563D-44EF-B233-B9110DE36974}" dt="2021-06-26T16:58:08.705" v="4615" actId="1038"/>
          <ac:spMkLst>
            <pc:docMk/>
            <pc:sldMk cId="1159340538" sldId="5525"/>
            <ac:spMk id="71" creationId="{744BF1D5-7B9F-4575-A249-F8E935352F16}"/>
          </ac:spMkLst>
        </pc:spChg>
        <pc:spChg chg="add mod">
          <ac:chgData name="Shraddha Hegde" userId="4139c05a-d440-463e-aa48-fbd5f587983a" providerId="ADAL" clId="{7FF64397-563D-44EF-B233-B9110DE36974}" dt="2021-06-26T17:03:02.255" v="4804" actId="108"/>
          <ac:spMkLst>
            <pc:docMk/>
            <pc:sldMk cId="1159340538" sldId="5525"/>
            <ac:spMk id="72" creationId="{ADDD4735-F9FF-4C4A-9914-F5EFD565C05D}"/>
          </ac:spMkLst>
        </pc:spChg>
        <pc:spChg chg="add mod">
          <ac:chgData name="Shraddha Hegde" userId="4139c05a-d440-463e-aa48-fbd5f587983a" providerId="ADAL" clId="{7FF64397-563D-44EF-B233-B9110DE36974}" dt="2021-06-26T16:58:20.185" v="4636" actId="1037"/>
          <ac:spMkLst>
            <pc:docMk/>
            <pc:sldMk cId="1159340538" sldId="5525"/>
            <ac:spMk id="73" creationId="{FBD9DA8B-D32C-4E33-9FC7-670DBAC5A1AF}"/>
          </ac:spMkLst>
        </pc:spChg>
        <pc:spChg chg="add mod">
          <ac:chgData name="Shraddha Hegde" userId="4139c05a-d440-463e-aa48-fbd5f587983a" providerId="ADAL" clId="{7FF64397-563D-44EF-B233-B9110DE36974}" dt="2021-06-26T17:02:32.936" v="4798" actId="1036"/>
          <ac:spMkLst>
            <pc:docMk/>
            <pc:sldMk cId="1159340538" sldId="5525"/>
            <ac:spMk id="78" creationId="{328CBED3-767A-49E5-8DE0-B545FE636C22}"/>
          </ac:spMkLst>
        </pc:spChg>
        <pc:spChg chg="mod">
          <ac:chgData name="Shraddha Hegde" userId="4139c05a-d440-463e-aa48-fbd5f587983a" providerId="ADAL" clId="{7FF64397-563D-44EF-B233-B9110DE36974}" dt="2021-06-26T17:05:30.344" v="5049" actId="20577"/>
          <ac:spMkLst>
            <pc:docMk/>
            <pc:sldMk cId="1159340538" sldId="5525"/>
            <ac:spMk id="81" creationId="{9ADECC7C-DC31-442A-874C-6C8910DC0EE4}"/>
          </ac:spMkLst>
        </pc:spChg>
        <pc:spChg chg="mod">
          <ac:chgData name="Shraddha Hegde" userId="4139c05a-d440-463e-aa48-fbd5f587983a" providerId="ADAL" clId="{7FF64397-563D-44EF-B233-B9110DE36974}" dt="2021-06-26T16:59:21.235" v="4689" actId="1038"/>
          <ac:spMkLst>
            <pc:docMk/>
            <pc:sldMk cId="1159340538" sldId="5525"/>
            <ac:spMk id="84" creationId="{41DA4811-2A17-4B61-9E36-7A8965B5472B}"/>
          </ac:spMkLst>
        </pc:spChg>
        <pc:spChg chg="mod">
          <ac:chgData name="Shraddha Hegde" userId="4139c05a-d440-463e-aa48-fbd5f587983a" providerId="ADAL" clId="{7FF64397-563D-44EF-B233-B9110DE36974}" dt="2021-06-26T17:00:31.255" v="4723" actId="20577"/>
          <ac:spMkLst>
            <pc:docMk/>
            <pc:sldMk cId="1159340538" sldId="5525"/>
            <ac:spMk id="90" creationId="{77D22ADF-9EC3-4032-A394-2586DEDC6EAB}"/>
          </ac:spMkLst>
        </pc:spChg>
        <pc:spChg chg="mod">
          <ac:chgData name="Shraddha Hegde" userId="4139c05a-d440-463e-aa48-fbd5f587983a" providerId="ADAL" clId="{7FF64397-563D-44EF-B233-B9110DE36974}" dt="2021-06-25T18:00:23.215" v="3895" actId="20577"/>
          <ac:spMkLst>
            <pc:docMk/>
            <pc:sldMk cId="1159340538" sldId="5525"/>
            <ac:spMk id="94" creationId="{CF6C2437-6F48-49DB-BC1E-AEE67FFF619C}"/>
          </ac:spMkLst>
        </pc:spChg>
        <pc:spChg chg="mod">
          <ac:chgData name="Shraddha Hegde" userId="4139c05a-d440-463e-aa48-fbd5f587983a" providerId="ADAL" clId="{7FF64397-563D-44EF-B233-B9110DE36974}" dt="2021-06-25T18:00:27.557" v="3897" actId="20577"/>
          <ac:spMkLst>
            <pc:docMk/>
            <pc:sldMk cId="1159340538" sldId="5525"/>
            <ac:spMk id="95" creationId="{02AE7F4C-6561-44FF-876D-FD05C42B042B}"/>
          </ac:spMkLst>
        </pc:spChg>
        <pc:spChg chg="mod">
          <ac:chgData name="Shraddha Hegde" userId="4139c05a-d440-463e-aa48-fbd5f587983a" providerId="ADAL" clId="{7FF64397-563D-44EF-B233-B9110DE36974}" dt="2021-06-25T18:00:32.375" v="3899" actId="20577"/>
          <ac:spMkLst>
            <pc:docMk/>
            <pc:sldMk cId="1159340538" sldId="5525"/>
            <ac:spMk id="96" creationId="{11CA9C54-BA50-4698-97FB-35C5483811E0}"/>
          </ac:spMkLst>
        </pc:spChg>
        <pc:spChg chg="mod">
          <ac:chgData name="Shraddha Hegde" userId="4139c05a-d440-463e-aa48-fbd5f587983a" providerId="ADAL" clId="{7FF64397-563D-44EF-B233-B9110DE36974}" dt="2021-06-25T18:00:36.675" v="3901" actId="20577"/>
          <ac:spMkLst>
            <pc:docMk/>
            <pc:sldMk cId="1159340538" sldId="5525"/>
            <ac:spMk id="97" creationId="{7A066CE2-B66A-46CC-97CA-0770AF34C105}"/>
          </ac:spMkLst>
        </pc:spChg>
        <pc:spChg chg="del mod">
          <ac:chgData name="Shraddha Hegde" userId="4139c05a-d440-463e-aa48-fbd5f587983a" providerId="ADAL" clId="{7FF64397-563D-44EF-B233-B9110DE36974}" dt="2021-06-26T16:54:17.595" v="4213" actId="478"/>
          <ac:spMkLst>
            <pc:docMk/>
            <pc:sldMk cId="1159340538" sldId="5525"/>
            <ac:spMk id="98" creationId="{61F07550-2AAB-42AC-93A5-FF185D1439C1}"/>
          </ac:spMkLst>
        </pc:spChg>
        <pc:spChg chg="del mod">
          <ac:chgData name="Shraddha Hegde" userId="4139c05a-d440-463e-aa48-fbd5f587983a" providerId="ADAL" clId="{7FF64397-563D-44EF-B233-B9110DE36974}" dt="2021-06-26T16:54:22.565" v="4215" actId="478"/>
          <ac:spMkLst>
            <pc:docMk/>
            <pc:sldMk cId="1159340538" sldId="5525"/>
            <ac:spMk id="99" creationId="{9DB488D0-1861-4973-AB10-7D82B6A4ED78}"/>
          </ac:spMkLst>
        </pc:spChg>
        <pc:spChg chg="del">
          <ac:chgData name="Shraddha Hegde" userId="4139c05a-d440-463e-aa48-fbd5f587983a" providerId="ADAL" clId="{7FF64397-563D-44EF-B233-B9110DE36974}" dt="2021-06-26T16:55:09.925" v="4335" actId="478"/>
          <ac:spMkLst>
            <pc:docMk/>
            <pc:sldMk cId="1159340538" sldId="5525"/>
            <ac:spMk id="100" creationId="{0BC90784-7D25-4397-B75D-4F7DB67ADC33}"/>
          </ac:spMkLst>
        </pc:spChg>
        <pc:spChg chg="del">
          <ac:chgData name="Shraddha Hegde" userId="4139c05a-d440-463e-aa48-fbd5f587983a" providerId="ADAL" clId="{7FF64397-563D-44EF-B233-B9110DE36974}" dt="2021-06-26T16:55:14.565" v="4337" actId="478"/>
          <ac:spMkLst>
            <pc:docMk/>
            <pc:sldMk cId="1159340538" sldId="5525"/>
            <ac:spMk id="101" creationId="{2DD4C132-9C30-48F8-A660-DCB719572EDF}"/>
          </ac:spMkLst>
        </pc:spChg>
        <pc:spChg chg="mod">
          <ac:chgData name="Shraddha Hegde" userId="4139c05a-d440-463e-aa48-fbd5f587983a" providerId="ADAL" clId="{7FF64397-563D-44EF-B233-B9110DE36974}" dt="2021-06-26T16:57:13.835" v="4485" actId="1037"/>
          <ac:spMkLst>
            <pc:docMk/>
            <pc:sldMk cId="1159340538" sldId="5525"/>
            <ac:spMk id="106" creationId="{049D3348-CBC8-4DE4-B886-74F50F926749}"/>
          </ac:spMkLst>
        </pc:spChg>
        <pc:spChg chg="del">
          <ac:chgData name="Shraddha Hegde" userId="4139c05a-d440-463e-aa48-fbd5f587983a" providerId="ADAL" clId="{7FF64397-563D-44EF-B233-B9110DE36974}" dt="2021-06-26T16:57:09.209" v="4460" actId="478"/>
          <ac:spMkLst>
            <pc:docMk/>
            <pc:sldMk cId="1159340538" sldId="5525"/>
            <ac:spMk id="107" creationId="{065CB07B-827E-4B49-8EB1-17813959F558}"/>
          </ac:spMkLst>
        </pc:spChg>
        <pc:spChg chg="mod">
          <ac:chgData name="Shraddha Hegde" userId="4139c05a-d440-463e-aa48-fbd5f587983a" providerId="ADAL" clId="{7FF64397-563D-44EF-B233-B9110DE36974}" dt="2021-06-26T16:59:27.635" v="4691" actId="207"/>
          <ac:spMkLst>
            <pc:docMk/>
            <pc:sldMk cId="1159340538" sldId="5525"/>
            <ac:spMk id="108" creationId="{F1DF5C5B-CCF0-417F-AD71-ED9C76DCF4D3}"/>
          </ac:spMkLst>
        </pc:spChg>
        <pc:spChg chg="del mod">
          <ac:chgData name="Shraddha Hegde" userId="4139c05a-d440-463e-aa48-fbd5f587983a" providerId="ADAL" clId="{7FF64397-563D-44EF-B233-B9110DE36974}" dt="2021-06-26T16:59:33.895" v="4692" actId="478"/>
          <ac:spMkLst>
            <pc:docMk/>
            <pc:sldMk cId="1159340538" sldId="5525"/>
            <ac:spMk id="109" creationId="{18DED5CB-BD70-44D6-A6E8-70177E02D935}"/>
          </ac:spMkLst>
        </pc:spChg>
        <pc:picChg chg="mod">
          <ac:chgData name="Shraddha Hegde" userId="4139c05a-d440-463e-aa48-fbd5f587983a" providerId="ADAL" clId="{7FF64397-563D-44EF-B233-B9110DE36974}" dt="2021-06-26T16:55:34.065" v="4395" actId="1035"/>
          <ac:picMkLst>
            <pc:docMk/>
            <pc:sldMk cId="1159340538" sldId="5525"/>
            <ac:picMk id="7" creationId="{7ADC74F1-75C1-45F0-8030-EEB16FBAFE3C}"/>
          </ac:picMkLst>
        </pc:picChg>
        <pc:picChg chg="mod">
          <ac:chgData name="Shraddha Hegde" userId="4139c05a-d440-463e-aa48-fbd5f587983a" providerId="ADAL" clId="{7FF64397-563D-44EF-B233-B9110DE36974}" dt="2021-06-26T16:54:41.455" v="4255" actId="1038"/>
          <ac:picMkLst>
            <pc:docMk/>
            <pc:sldMk cId="1159340538" sldId="5525"/>
            <ac:picMk id="8" creationId="{26F20BCB-526D-49A0-A420-EF65886F2D3D}"/>
          </ac:picMkLst>
        </pc:picChg>
        <pc:picChg chg="del">
          <ac:chgData name="Shraddha Hegde" userId="4139c05a-d440-463e-aa48-fbd5f587983a" providerId="ADAL" clId="{7FF64397-563D-44EF-B233-B9110DE36974}" dt="2021-06-26T16:53:12.855" v="4206" actId="478"/>
          <ac:picMkLst>
            <pc:docMk/>
            <pc:sldMk cId="1159340538" sldId="5525"/>
            <ac:picMk id="27" creationId="{15B33500-C2FE-469E-8E9A-326D46109CFA}"/>
          </ac:picMkLst>
        </pc:picChg>
        <pc:picChg chg="mod">
          <ac:chgData name="Shraddha Hegde" userId="4139c05a-d440-463e-aa48-fbd5f587983a" providerId="ADAL" clId="{7FF64397-563D-44EF-B233-B9110DE36974}" dt="2021-06-26T16:54:35.216" v="4237" actId="1037"/>
          <ac:picMkLst>
            <pc:docMk/>
            <pc:sldMk cId="1159340538" sldId="5525"/>
            <ac:picMk id="40" creationId="{B41A8A79-755D-4D6C-8B66-AC35CF69118E}"/>
          </ac:picMkLst>
        </pc:picChg>
        <pc:picChg chg="mod">
          <ac:chgData name="Shraddha Hegde" userId="4139c05a-d440-463e-aa48-fbd5f587983a" providerId="ADAL" clId="{7FF64397-563D-44EF-B233-B9110DE36974}" dt="2021-06-26T16:54:35.216" v="4237" actId="1037"/>
          <ac:picMkLst>
            <pc:docMk/>
            <pc:sldMk cId="1159340538" sldId="5525"/>
            <ac:picMk id="51" creationId="{43912B17-11CB-4E68-ABC2-30D2F10EEE51}"/>
          </ac:picMkLst>
        </pc:picChg>
        <pc:picChg chg="del">
          <ac:chgData name="Shraddha Hegde" userId="4139c05a-d440-463e-aa48-fbd5f587983a" providerId="ADAL" clId="{7FF64397-563D-44EF-B233-B9110DE36974}" dt="2021-06-26T16:54:19.955" v="4214" actId="478"/>
          <ac:picMkLst>
            <pc:docMk/>
            <pc:sldMk cId="1159340538" sldId="5525"/>
            <ac:picMk id="52" creationId="{D7859014-B77D-4A55-AB9B-C4DEA7270EF9}"/>
          </ac:picMkLst>
        </pc:picChg>
        <pc:picChg chg="del">
          <ac:chgData name="Shraddha Hegde" userId="4139c05a-d440-463e-aa48-fbd5f587983a" providerId="ADAL" clId="{7FF64397-563D-44EF-B233-B9110DE36974}" dt="2021-06-26T16:54:11.165" v="4209" actId="478"/>
          <ac:picMkLst>
            <pc:docMk/>
            <pc:sldMk cId="1159340538" sldId="5525"/>
            <ac:picMk id="53" creationId="{64D9C303-83A0-46B1-8FFF-61A3A0AEA98C}"/>
          </ac:picMkLst>
        </pc:picChg>
        <pc:picChg chg="del">
          <ac:chgData name="Shraddha Hegde" userId="4139c05a-d440-463e-aa48-fbd5f587983a" providerId="ADAL" clId="{7FF64397-563D-44EF-B233-B9110DE36974}" dt="2021-06-26T16:55:12.215" v="4336" actId="478"/>
          <ac:picMkLst>
            <pc:docMk/>
            <pc:sldMk cId="1159340538" sldId="5525"/>
            <ac:picMk id="54" creationId="{EB5C752F-977D-48CB-9C60-D3C83A94E8C4}"/>
          </ac:picMkLst>
        </pc:picChg>
        <pc:picChg chg="del">
          <ac:chgData name="Shraddha Hegde" userId="4139c05a-d440-463e-aa48-fbd5f587983a" providerId="ADAL" clId="{7FF64397-563D-44EF-B233-B9110DE36974}" dt="2021-06-26T16:55:07.255" v="4334" actId="478"/>
          <ac:picMkLst>
            <pc:docMk/>
            <pc:sldMk cId="1159340538" sldId="5525"/>
            <ac:picMk id="55" creationId="{676CD763-108D-4FE6-8F17-821BDF28CDAB}"/>
          </ac:picMkLst>
        </pc:picChg>
        <pc:picChg chg="mod">
          <ac:chgData name="Shraddha Hegde" userId="4139c05a-d440-463e-aa48-fbd5f587983a" providerId="ADAL" clId="{7FF64397-563D-44EF-B233-B9110DE36974}" dt="2021-06-26T16:55:53.385" v="4441" actId="1038"/>
          <ac:picMkLst>
            <pc:docMk/>
            <pc:sldMk cId="1159340538" sldId="5525"/>
            <ac:picMk id="56" creationId="{A78CDF3B-9040-4EDF-BD93-02DA27FF16E0}"/>
          </ac:picMkLst>
        </pc:picChg>
        <pc:picChg chg="mod">
          <ac:chgData name="Shraddha Hegde" userId="4139c05a-d440-463e-aa48-fbd5f587983a" providerId="ADAL" clId="{7FF64397-563D-44EF-B233-B9110DE36974}" dt="2021-06-26T16:55:53.385" v="4441" actId="1038"/>
          <ac:picMkLst>
            <pc:docMk/>
            <pc:sldMk cId="1159340538" sldId="5525"/>
            <ac:picMk id="57" creationId="{FED9C040-B629-475B-B6BA-D5677274724E}"/>
          </ac:picMkLst>
        </pc:picChg>
        <pc:cxnChg chg="del">
          <ac:chgData name="Shraddha Hegde" userId="4139c05a-d440-463e-aa48-fbd5f587983a" providerId="ADAL" clId="{7FF64397-563D-44EF-B233-B9110DE36974}" dt="2021-06-26T16:53:15.706" v="4207" actId="478"/>
          <ac:cxnSpMkLst>
            <pc:docMk/>
            <pc:sldMk cId="1159340538" sldId="5525"/>
            <ac:cxnSpMk id="28" creationId="{9BFFBD09-A2EA-4FAD-B409-A8FA35487D4C}"/>
          </ac:cxnSpMkLst>
        </pc:cxnChg>
        <pc:cxnChg chg="del mod">
          <ac:chgData name="Shraddha Hegde" userId="4139c05a-d440-463e-aa48-fbd5f587983a" providerId="ADAL" clId="{7FF64397-563D-44EF-B233-B9110DE36974}" dt="2021-06-26T16:53:18.441" v="4208" actId="478"/>
          <ac:cxnSpMkLst>
            <pc:docMk/>
            <pc:sldMk cId="1159340538" sldId="5525"/>
            <ac:cxnSpMk id="29" creationId="{A5D36F77-85CC-4BA7-AC0F-1B9C57F76683}"/>
          </ac:cxnSpMkLst>
        </pc:cxnChg>
        <pc:cxnChg chg="del mod">
          <ac:chgData name="Shraddha Hegde" userId="4139c05a-d440-463e-aa48-fbd5f587983a" providerId="ADAL" clId="{7FF64397-563D-44EF-B233-B9110DE36974}" dt="2021-06-25T18:00:07.017" v="3887" actId="478"/>
          <ac:cxnSpMkLst>
            <pc:docMk/>
            <pc:sldMk cId="1159340538" sldId="5525"/>
            <ac:cxnSpMk id="65" creationId="{771000D8-26B3-4D89-87A4-FD7246A2DD15}"/>
          </ac:cxnSpMkLst>
        </pc:cxnChg>
        <pc:cxnChg chg="del mod">
          <ac:chgData name="Shraddha Hegde" userId="4139c05a-d440-463e-aa48-fbd5f587983a" providerId="ADAL" clId="{7FF64397-563D-44EF-B233-B9110DE36974}" dt="2021-06-25T18:00:09.715" v="3888" actId="478"/>
          <ac:cxnSpMkLst>
            <pc:docMk/>
            <pc:sldMk cId="1159340538" sldId="5525"/>
            <ac:cxnSpMk id="66" creationId="{BDC40E37-4EF7-4132-8B71-226E349743B8}"/>
          </ac:cxnSpMkLst>
        </pc:cxnChg>
        <pc:cxnChg chg="del mod">
          <ac:chgData name="Shraddha Hegde" userId="4139c05a-d440-463e-aa48-fbd5f587983a" providerId="ADAL" clId="{7FF64397-563D-44EF-B233-B9110DE36974}" dt="2021-06-25T18:00:00.118" v="3886" actId="478"/>
          <ac:cxnSpMkLst>
            <pc:docMk/>
            <pc:sldMk cId="1159340538" sldId="5525"/>
            <ac:cxnSpMk id="67" creationId="{43F856AF-21E3-42A9-A611-42A8ECB54C7E}"/>
          </ac:cxnSpMkLst>
        </pc:cxnChg>
        <pc:cxnChg chg="del mod">
          <ac:chgData name="Shraddha Hegde" userId="4139c05a-d440-463e-aa48-fbd5f587983a" providerId="ADAL" clId="{7FF64397-563D-44EF-B233-B9110DE36974}" dt="2021-06-25T18:00:11.775" v="3889" actId="478"/>
          <ac:cxnSpMkLst>
            <pc:docMk/>
            <pc:sldMk cId="1159340538" sldId="5525"/>
            <ac:cxnSpMk id="68" creationId="{9E98E4A0-2F0C-4B94-B9CC-607FADA9773C}"/>
          </ac:cxnSpMkLst>
        </pc:cxnChg>
        <pc:cxnChg chg="mod">
          <ac:chgData name="Shraddha Hegde" userId="4139c05a-d440-463e-aa48-fbd5f587983a" providerId="ADAL" clId="{7FF64397-563D-44EF-B233-B9110DE36974}" dt="2021-06-26T16:54:35.216" v="4237" actId="1037"/>
          <ac:cxnSpMkLst>
            <pc:docMk/>
            <pc:sldMk cId="1159340538" sldId="5525"/>
            <ac:cxnSpMk id="88" creationId="{C9230DA2-40B4-4086-805F-29287DB2EF92}"/>
          </ac:cxnSpMkLst>
        </pc:cxnChg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1882720131" sldId="5528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531602199" sldId="5545"/>
        </pc:sldMkLst>
      </pc:sldChg>
      <pc:sldChg chg="modSp mod">
        <pc:chgData name="Shraddha Hegde" userId="4139c05a-d440-463e-aa48-fbd5f587983a" providerId="ADAL" clId="{7FF64397-563D-44EF-B233-B9110DE36974}" dt="2021-06-29T05:55:59.321" v="5818" actId="20577"/>
        <pc:sldMkLst>
          <pc:docMk/>
          <pc:sldMk cId="3333603324" sldId="5547"/>
        </pc:sldMkLst>
        <pc:spChg chg="mod">
          <ac:chgData name="Shraddha Hegde" userId="4139c05a-d440-463e-aa48-fbd5f587983a" providerId="ADAL" clId="{7FF64397-563D-44EF-B233-B9110DE36974}" dt="2021-06-29T05:55:59.321" v="5818" actId="20577"/>
          <ac:spMkLst>
            <pc:docMk/>
            <pc:sldMk cId="3333603324" sldId="5547"/>
            <ac:spMk id="3" creationId="{8DA1AE72-099F-42EA-8C52-0E7193B78ACB}"/>
          </ac:spMkLst>
        </pc:spChg>
      </pc:sldChg>
      <pc:sldChg chg="add del ord">
        <pc:chgData name="Shraddha Hegde" userId="4139c05a-d440-463e-aa48-fbd5f587983a" providerId="ADAL" clId="{7FF64397-563D-44EF-B233-B9110DE36974}" dt="2021-06-24T10:03:36.622" v="1617" actId="47"/>
        <pc:sldMkLst>
          <pc:docMk/>
          <pc:sldMk cId="3929428335" sldId="5548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539623937" sldId="5550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3281656850" sldId="5551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1286913972" sldId="5552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3005218073" sldId="5557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1282269682" sldId="5558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2344979107" sldId="5559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251302507" sldId="5562"/>
        </pc:sldMkLst>
      </pc:sldChg>
      <pc:sldChg chg="del">
        <pc:chgData name="Shraddha Hegde" userId="4139c05a-d440-463e-aa48-fbd5f587983a" providerId="ADAL" clId="{7FF64397-563D-44EF-B233-B9110DE36974}" dt="2021-06-24T10:03:27.264" v="1616" actId="47"/>
        <pc:sldMkLst>
          <pc:docMk/>
          <pc:sldMk cId="2620923283" sldId="5564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765044421" sldId="5565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2358424068" sldId="5566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16729082" sldId="5567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4026825139" sldId="5573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1580862386" sldId="5574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2849200909" sldId="5585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2537932672" sldId="5586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3537938453" sldId="5589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1797835599" sldId="5595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507267798" sldId="5596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808407342" sldId="5597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72872512" sldId="14841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202018786" sldId="14842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3883391654" sldId="14843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245555731" sldId="14881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2586008439" sldId="14883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1824364113" sldId="14884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3860586681" sldId="14885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3237171214" sldId="14888"/>
        </pc:sldMkLst>
      </pc:sldChg>
      <pc:sldChg chg="del">
        <pc:chgData name="Shraddha Hegde" userId="4139c05a-d440-463e-aa48-fbd5f587983a" providerId="ADAL" clId="{7FF64397-563D-44EF-B233-B9110DE36974}" dt="2021-06-24T10:03:36.622" v="1617" actId="47"/>
        <pc:sldMkLst>
          <pc:docMk/>
          <pc:sldMk cId="176168654" sldId="14889"/>
        </pc:sldMkLst>
      </pc:sldChg>
      <pc:sldChg chg="add del">
        <pc:chgData name="Shraddha Hegde" userId="4139c05a-d440-463e-aa48-fbd5f587983a" providerId="ADAL" clId="{7FF64397-563D-44EF-B233-B9110DE36974}" dt="2021-06-24T10:14:22.439" v="1975" actId="47"/>
        <pc:sldMkLst>
          <pc:docMk/>
          <pc:sldMk cId="4018788513" sldId="14890"/>
        </pc:sldMkLst>
      </pc:sldChg>
      <pc:sldChg chg="addSp delSp modSp new del mod">
        <pc:chgData name="Shraddha Hegde" userId="4139c05a-d440-463e-aa48-fbd5f587983a" providerId="ADAL" clId="{7FF64397-563D-44EF-B233-B9110DE36974}" dt="2021-06-24T10:03:26.144" v="1615" actId="47"/>
        <pc:sldMkLst>
          <pc:docMk/>
          <pc:sldMk cId="335763648" sldId="14891"/>
        </pc:sldMkLst>
        <pc:spChg chg="mod">
          <ac:chgData name="Shraddha Hegde" userId="4139c05a-d440-463e-aa48-fbd5f587983a" providerId="ADAL" clId="{7FF64397-563D-44EF-B233-B9110DE36974}" dt="2021-06-24T08:35:31.974" v="1364" actId="20577"/>
          <ac:spMkLst>
            <pc:docMk/>
            <pc:sldMk cId="335763648" sldId="14891"/>
            <ac:spMk id="2" creationId="{26F1FA19-F880-4783-945F-BCB37A00F36D}"/>
          </ac:spMkLst>
        </pc:spChg>
        <pc:spChg chg="mod">
          <ac:chgData name="Shraddha Hegde" userId="4139c05a-d440-463e-aa48-fbd5f587983a" providerId="ADAL" clId="{7FF64397-563D-44EF-B233-B9110DE36974}" dt="2021-06-24T07:04:37.738" v="735" actId="20577"/>
          <ac:spMkLst>
            <pc:docMk/>
            <pc:sldMk cId="335763648" sldId="14891"/>
            <ac:spMk id="3" creationId="{A0F76A36-71CC-42C2-AEEC-D0BA43C29321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7" creationId="{E6B6D07D-1DE3-46CC-93B6-1127309C7E99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8" creationId="{BB23EBE9-DFD4-4A73-8E92-30028B334B03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9" creationId="{FF12038B-52E5-43D8-AA58-799C83065BCD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10" creationId="{781AC54B-992E-4A30-833F-BE6C114EF856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11" creationId="{15E29FE0-4842-48FC-88DA-94F5FB0B610E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12" creationId="{8997A50C-27AB-41B6-812C-7416734A5670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13" creationId="{75634E08-7E00-472F-980B-A5890DCEF711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14" creationId="{A5C63CBD-350D-47A0-AC98-F9FA8ED3321C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16" creationId="{EB559504-5050-4ECC-A590-EA35AA8D5DC6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17" creationId="{60040D16-7E9E-4EB0-98E5-9332719BF196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18" creationId="{9018F4DB-FD12-4875-ACEE-C2CA35F4F149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19" creationId="{3550BDF5-62C1-42C8-9851-B437F5CAB152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20" creationId="{959759AB-2695-4326-8968-5838E13435D7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21" creationId="{265265B1-36EB-4C9B-97B6-97575C4D13BF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22" creationId="{880AA52B-472E-4E1D-9100-3B505851FE12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23" creationId="{50D909F2-033B-47D8-A5A8-98FCF99A3A76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35" creationId="{A1C62182-979B-4FDE-8061-3BC276434537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36" creationId="{5EE2F800-9B33-4D73-91DC-231859D0714D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37" creationId="{5CEDE6C6-070F-4202-8705-693736D7601F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38" creationId="{700145B0-5868-42F0-AD66-169CACE75C8C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39" creationId="{E4D84E67-99F9-44A9-B944-54FC09B228EB}"/>
          </ac:spMkLst>
        </pc:spChg>
        <pc:spChg chg="add del mod">
          <ac:chgData name="Shraddha Hegde" userId="4139c05a-d440-463e-aa48-fbd5f587983a" providerId="ADAL" clId="{7FF64397-563D-44EF-B233-B9110DE36974}" dt="2021-06-24T06:55:13.901" v="251"/>
          <ac:spMkLst>
            <pc:docMk/>
            <pc:sldMk cId="335763648" sldId="14891"/>
            <ac:spMk id="40" creationId="{014BD6ED-D738-41F5-B903-19BB1F40474B}"/>
          </ac:spMkLst>
        </pc:spChg>
        <pc:picChg chg="add del mod">
          <ac:chgData name="Shraddha Hegde" userId="4139c05a-d440-463e-aa48-fbd5f587983a" providerId="ADAL" clId="{7FF64397-563D-44EF-B233-B9110DE36974}" dt="2021-06-24T06:55:13.901" v="251"/>
          <ac:picMkLst>
            <pc:docMk/>
            <pc:sldMk cId="335763648" sldId="14891"/>
            <ac:picMk id="15" creationId="{2CC25753-125D-4F70-BA05-7CE878E362E6}"/>
          </ac:picMkLst>
        </pc:picChg>
        <pc:picChg chg="add del mod">
          <ac:chgData name="Shraddha Hegde" userId="4139c05a-d440-463e-aa48-fbd5f587983a" providerId="ADAL" clId="{7FF64397-563D-44EF-B233-B9110DE36974}" dt="2021-06-24T06:55:13.901" v="251"/>
          <ac:picMkLst>
            <pc:docMk/>
            <pc:sldMk cId="335763648" sldId="14891"/>
            <ac:picMk id="24" creationId="{B7553A4F-CC06-43E0-BA2B-864C82E790A8}"/>
          </ac:picMkLst>
        </pc:picChg>
        <pc:picChg chg="add del mod">
          <ac:chgData name="Shraddha Hegde" userId="4139c05a-d440-463e-aa48-fbd5f587983a" providerId="ADAL" clId="{7FF64397-563D-44EF-B233-B9110DE36974}" dt="2021-06-24T06:55:13.901" v="251"/>
          <ac:picMkLst>
            <pc:docMk/>
            <pc:sldMk cId="335763648" sldId="14891"/>
            <ac:picMk id="25" creationId="{DC3616C4-1556-492E-921E-9CFC907AE5A1}"/>
          </ac:picMkLst>
        </pc:picChg>
        <pc:picChg chg="add del mod">
          <ac:chgData name="Shraddha Hegde" userId="4139c05a-d440-463e-aa48-fbd5f587983a" providerId="ADAL" clId="{7FF64397-563D-44EF-B233-B9110DE36974}" dt="2021-06-24T06:55:13.901" v="251"/>
          <ac:picMkLst>
            <pc:docMk/>
            <pc:sldMk cId="335763648" sldId="14891"/>
            <ac:picMk id="26" creationId="{DE4865B3-9968-478A-B968-5BBE66EFB109}"/>
          </ac:picMkLst>
        </pc:picChg>
        <pc:picChg chg="add del mod">
          <ac:chgData name="Shraddha Hegde" userId="4139c05a-d440-463e-aa48-fbd5f587983a" providerId="ADAL" clId="{7FF64397-563D-44EF-B233-B9110DE36974}" dt="2021-06-24T06:55:13.901" v="251"/>
          <ac:picMkLst>
            <pc:docMk/>
            <pc:sldMk cId="335763648" sldId="14891"/>
            <ac:picMk id="27" creationId="{07689CF4-DA87-4B9D-A39E-C07C610DA8C2}"/>
          </ac:picMkLst>
        </pc:picChg>
        <pc:picChg chg="add del mod">
          <ac:chgData name="Shraddha Hegde" userId="4139c05a-d440-463e-aa48-fbd5f587983a" providerId="ADAL" clId="{7FF64397-563D-44EF-B233-B9110DE36974}" dt="2021-06-24T06:55:13.901" v="251"/>
          <ac:picMkLst>
            <pc:docMk/>
            <pc:sldMk cId="335763648" sldId="14891"/>
            <ac:picMk id="28" creationId="{3C810C25-AF76-4ED8-B030-CF5A40833E17}"/>
          </ac:picMkLst>
        </pc:picChg>
        <pc:picChg chg="add del mod">
          <ac:chgData name="Shraddha Hegde" userId="4139c05a-d440-463e-aa48-fbd5f587983a" providerId="ADAL" clId="{7FF64397-563D-44EF-B233-B9110DE36974}" dt="2021-06-24T06:55:13.901" v="251"/>
          <ac:picMkLst>
            <pc:docMk/>
            <pc:sldMk cId="335763648" sldId="14891"/>
            <ac:picMk id="29" creationId="{025A1F39-2EEC-4B71-9402-DDDF90ABA12F}"/>
          </ac:picMkLst>
        </pc:picChg>
        <pc:picChg chg="add del mod">
          <ac:chgData name="Shraddha Hegde" userId="4139c05a-d440-463e-aa48-fbd5f587983a" providerId="ADAL" clId="{7FF64397-563D-44EF-B233-B9110DE36974}" dt="2021-06-24T06:55:13.901" v="251"/>
          <ac:picMkLst>
            <pc:docMk/>
            <pc:sldMk cId="335763648" sldId="14891"/>
            <ac:picMk id="30" creationId="{90C173A0-797A-4F1D-B5AD-709196A2B089}"/>
          </ac:picMkLst>
        </pc:picChg>
        <pc:cxnChg chg="add del mod">
          <ac:chgData name="Shraddha Hegde" userId="4139c05a-d440-463e-aa48-fbd5f587983a" providerId="ADAL" clId="{7FF64397-563D-44EF-B233-B9110DE36974}" dt="2021-06-24T06:55:13.901" v="251"/>
          <ac:cxnSpMkLst>
            <pc:docMk/>
            <pc:sldMk cId="335763648" sldId="14891"/>
            <ac:cxnSpMk id="5" creationId="{057E11C4-EDAF-4457-A2BF-0441621C48D9}"/>
          </ac:cxnSpMkLst>
        </pc:cxnChg>
        <pc:cxnChg chg="add del mod">
          <ac:chgData name="Shraddha Hegde" userId="4139c05a-d440-463e-aa48-fbd5f587983a" providerId="ADAL" clId="{7FF64397-563D-44EF-B233-B9110DE36974}" dt="2021-06-24T06:55:13.901" v="251"/>
          <ac:cxnSpMkLst>
            <pc:docMk/>
            <pc:sldMk cId="335763648" sldId="14891"/>
            <ac:cxnSpMk id="6" creationId="{98AA1C07-8530-444A-A28C-2F7C68836C70}"/>
          </ac:cxnSpMkLst>
        </pc:cxnChg>
        <pc:cxnChg chg="add del mod">
          <ac:chgData name="Shraddha Hegde" userId="4139c05a-d440-463e-aa48-fbd5f587983a" providerId="ADAL" clId="{7FF64397-563D-44EF-B233-B9110DE36974}" dt="2021-06-24T06:55:13.901" v="251"/>
          <ac:cxnSpMkLst>
            <pc:docMk/>
            <pc:sldMk cId="335763648" sldId="14891"/>
            <ac:cxnSpMk id="31" creationId="{8D544E8F-D577-4412-BEEC-0861388782C2}"/>
          </ac:cxnSpMkLst>
        </pc:cxnChg>
        <pc:cxnChg chg="add del mod">
          <ac:chgData name="Shraddha Hegde" userId="4139c05a-d440-463e-aa48-fbd5f587983a" providerId="ADAL" clId="{7FF64397-563D-44EF-B233-B9110DE36974}" dt="2021-06-24T06:55:13.901" v="251"/>
          <ac:cxnSpMkLst>
            <pc:docMk/>
            <pc:sldMk cId="335763648" sldId="14891"/>
            <ac:cxnSpMk id="32" creationId="{06446F00-3190-4E8B-952D-ED0AA9698EAE}"/>
          </ac:cxnSpMkLst>
        </pc:cxnChg>
        <pc:cxnChg chg="add del mod">
          <ac:chgData name="Shraddha Hegde" userId="4139c05a-d440-463e-aa48-fbd5f587983a" providerId="ADAL" clId="{7FF64397-563D-44EF-B233-B9110DE36974}" dt="2021-06-24T06:55:13.901" v="251"/>
          <ac:cxnSpMkLst>
            <pc:docMk/>
            <pc:sldMk cId="335763648" sldId="14891"/>
            <ac:cxnSpMk id="33" creationId="{9A3662C2-FE16-4DC3-A515-18D75CE13517}"/>
          </ac:cxnSpMkLst>
        </pc:cxnChg>
        <pc:cxnChg chg="add del mod">
          <ac:chgData name="Shraddha Hegde" userId="4139c05a-d440-463e-aa48-fbd5f587983a" providerId="ADAL" clId="{7FF64397-563D-44EF-B233-B9110DE36974}" dt="2021-06-24T06:55:13.901" v="251"/>
          <ac:cxnSpMkLst>
            <pc:docMk/>
            <pc:sldMk cId="335763648" sldId="14891"/>
            <ac:cxnSpMk id="34" creationId="{513EF29A-8F3E-4183-9E91-D35DD20FEC94}"/>
          </ac:cxnSpMkLst>
        </pc:cxnChg>
      </pc:sldChg>
      <pc:sldChg chg="addSp delSp modSp add mod">
        <pc:chgData name="Shraddha Hegde" userId="4139c05a-d440-463e-aa48-fbd5f587983a" providerId="ADAL" clId="{7FF64397-563D-44EF-B233-B9110DE36974}" dt="2021-06-25T17:12:33.315" v="2070" actId="20577"/>
        <pc:sldMkLst>
          <pc:docMk/>
          <pc:sldMk cId="3442234061" sldId="14892"/>
        </pc:sldMkLst>
        <pc:spChg chg="mod">
          <ac:chgData name="Shraddha Hegde" userId="4139c05a-d440-463e-aa48-fbd5f587983a" providerId="ADAL" clId="{7FF64397-563D-44EF-B233-B9110DE36974}" dt="2021-06-24T07:05:56.568" v="738" actId="6549"/>
          <ac:spMkLst>
            <pc:docMk/>
            <pc:sldMk cId="3442234061" sldId="14892"/>
            <ac:spMk id="2" creationId="{BEAFA295-9816-41E7-97E3-3C43FC072377}"/>
          </ac:spMkLst>
        </pc:spChg>
        <pc:spChg chg="del">
          <ac:chgData name="Shraddha Hegde" userId="4139c05a-d440-463e-aa48-fbd5f587983a" providerId="ADAL" clId="{7FF64397-563D-44EF-B233-B9110DE36974}" dt="2021-06-24T07:05:39.894" v="737" actId="478"/>
          <ac:spMkLst>
            <pc:docMk/>
            <pc:sldMk cId="3442234061" sldId="14892"/>
            <ac:spMk id="3" creationId="{D9815B69-76F2-4A2E-862B-F3760003AB13}"/>
          </ac:spMkLst>
        </pc:spChg>
        <pc:spChg chg="mod">
          <ac:chgData name="Shraddha Hegde" userId="4139c05a-d440-463e-aa48-fbd5f587983a" providerId="ADAL" clId="{7FF64397-563D-44EF-B233-B9110DE36974}" dt="2021-06-25T17:12:33.315" v="2070" actId="20577"/>
          <ac:spMkLst>
            <pc:docMk/>
            <pc:sldMk cId="3442234061" sldId="14892"/>
            <ac:spMk id="112" creationId="{91741CE6-F543-4ED0-9546-1F87577B420D}"/>
          </ac:spMkLst>
        </pc:spChg>
        <pc:spChg chg="add mod">
          <ac:chgData name="Shraddha Hegde" userId="4139c05a-d440-463e-aa48-fbd5f587983a" providerId="ADAL" clId="{7FF64397-563D-44EF-B233-B9110DE36974}" dt="2021-06-24T10:14:34.013" v="2028" actId="1038"/>
          <ac:spMkLst>
            <pc:docMk/>
            <pc:sldMk cId="3442234061" sldId="14892"/>
            <ac:spMk id="116" creationId="{518151E6-C9CB-4438-BAD1-DFAD341D09F7}"/>
          </ac:spMkLst>
        </pc:spChg>
        <pc:spChg chg="del">
          <ac:chgData name="Shraddha Hegde" userId="4139c05a-d440-463e-aa48-fbd5f587983a" providerId="ADAL" clId="{7FF64397-563D-44EF-B233-B9110DE36974}" dt="2021-06-25T17:09:19.435" v="2061" actId="478"/>
          <ac:spMkLst>
            <pc:docMk/>
            <pc:sldMk cId="3442234061" sldId="14892"/>
            <ac:spMk id="159" creationId="{CCEBFC34-DE77-430F-B9B5-04188233D84A}"/>
          </ac:spMkLst>
        </pc:spChg>
        <pc:spChg chg="del">
          <ac:chgData name="Shraddha Hegde" userId="4139c05a-d440-463e-aa48-fbd5f587983a" providerId="ADAL" clId="{7FF64397-563D-44EF-B233-B9110DE36974}" dt="2021-06-25T17:09:22.547" v="2062" actId="478"/>
          <ac:spMkLst>
            <pc:docMk/>
            <pc:sldMk cId="3442234061" sldId="14892"/>
            <ac:spMk id="160" creationId="{0A1739D4-021B-4524-BE3A-EEC35D5E8638}"/>
          </ac:spMkLst>
        </pc:spChg>
      </pc:sldChg>
      <pc:sldChg chg="addSp delSp modSp add mod ord">
        <pc:chgData name="Shraddha Hegde" userId="4139c05a-d440-463e-aa48-fbd5f587983a" providerId="ADAL" clId="{7FF64397-563D-44EF-B233-B9110DE36974}" dt="2021-06-26T17:17:05.377" v="5273" actId="20577"/>
        <pc:sldMkLst>
          <pc:docMk/>
          <pc:sldMk cId="1298578607" sldId="14897"/>
        </pc:sldMkLst>
        <pc:spChg chg="mod">
          <ac:chgData name="Shraddha Hegde" userId="4139c05a-d440-463e-aa48-fbd5f587983a" providerId="ADAL" clId="{7FF64397-563D-44EF-B233-B9110DE36974}" dt="2021-06-24T07:11:43.489" v="917" actId="20577"/>
          <ac:spMkLst>
            <pc:docMk/>
            <pc:sldMk cId="1298578607" sldId="14897"/>
            <ac:spMk id="2" creationId="{50C37073-903E-CD41-926A-9159DD54B8D4}"/>
          </ac:spMkLst>
        </pc:spChg>
        <pc:spChg chg="mod">
          <ac:chgData name="Shraddha Hegde" userId="4139c05a-d440-463e-aa48-fbd5f587983a" providerId="ADAL" clId="{7FF64397-563D-44EF-B233-B9110DE36974}" dt="2021-06-26T17:14:35.326" v="5072" actId="6549"/>
          <ac:spMkLst>
            <pc:docMk/>
            <pc:sldMk cId="1298578607" sldId="14897"/>
            <ac:spMk id="3" creationId="{A1C8002C-110D-C94F-B0C5-D5C13F2AF7CD}"/>
          </ac:spMkLst>
        </pc:spChg>
        <pc:spChg chg="add mod">
          <ac:chgData name="Shraddha Hegde" userId="4139c05a-d440-463e-aa48-fbd5f587983a" providerId="ADAL" clId="{7FF64397-563D-44EF-B233-B9110DE36974}" dt="2021-06-26T17:17:05.377" v="5273" actId="20577"/>
          <ac:spMkLst>
            <pc:docMk/>
            <pc:sldMk cId="1298578607" sldId="14897"/>
            <ac:spMk id="10" creationId="{5A1AB7B2-A233-4F9A-9FFD-0C469C6BD882}"/>
          </ac:spMkLst>
        </pc:spChg>
        <pc:picChg chg="del">
          <ac:chgData name="Shraddha Hegde" userId="4139c05a-d440-463e-aa48-fbd5f587983a" providerId="ADAL" clId="{7FF64397-563D-44EF-B233-B9110DE36974}" dt="2021-06-26T17:12:37.242" v="5057" actId="478"/>
          <ac:picMkLst>
            <pc:docMk/>
            <pc:sldMk cId="1298578607" sldId="14897"/>
            <ac:picMk id="4" creationId="{51C2F019-DE5D-354A-9A73-7F0920858A5E}"/>
          </ac:picMkLst>
        </pc:picChg>
        <pc:picChg chg="del">
          <ac:chgData name="Shraddha Hegde" userId="4139c05a-d440-463e-aa48-fbd5f587983a" providerId="ADAL" clId="{7FF64397-563D-44EF-B233-B9110DE36974}" dt="2021-06-26T17:13:54.212" v="5063" actId="478"/>
          <ac:picMkLst>
            <pc:docMk/>
            <pc:sldMk cId="1298578607" sldId="14897"/>
            <ac:picMk id="5" creationId="{30F151E7-97AD-B14C-877D-80D241BD249B}"/>
          </ac:picMkLst>
        </pc:picChg>
        <pc:picChg chg="add mod">
          <ac:chgData name="Shraddha Hegde" userId="4139c05a-d440-463e-aa48-fbd5f587983a" providerId="ADAL" clId="{7FF64397-563D-44EF-B233-B9110DE36974}" dt="2021-06-26T17:14:41.812" v="5074" actId="1076"/>
          <ac:picMkLst>
            <pc:docMk/>
            <pc:sldMk cId="1298578607" sldId="14897"/>
            <ac:picMk id="7" creationId="{DF2997A7-93B3-4072-A808-3014D961AB59}"/>
          </ac:picMkLst>
        </pc:picChg>
        <pc:picChg chg="add mod">
          <ac:chgData name="Shraddha Hegde" userId="4139c05a-d440-463e-aa48-fbd5f587983a" providerId="ADAL" clId="{7FF64397-563D-44EF-B233-B9110DE36974}" dt="2021-06-26T17:14:49.903" v="5076" actId="14100"/>
          <ac:picMkLst>
            <pc:docMk/>
            <pc:sldMk cId="1298578607" sldId="14897"/>
            <ac:picMk id="9" creationId="{0290427E-0B59-453C-8CE7-5EAACE43F8E2}"/>
          </ac:picMkLst>
        </pc:picChg>
      </pc:sldChg>
      <pc:sldChg chg="addSp modSp add mod">
        <pc:chgData name="Shraddha Hegde" userId="4139c05a-d440-463e-aa48-fbd5f587983a" providerId="ADAL" clId="{7FF64397-563D-44EF-B233-B9110DE36974}" dt="2021-06-29T04:06:16.133" v="5500" actId="20577"/>
        <pc:sldMkLst>
          <pc:docMk/>
          <pc:sldMk cId="213513320" sldId="14898"/>
        </pc:sldMkLst>
        <pc:spChg chg="mod">
          <ac:chgData name="Shraddha Hegde" userId="4139c05a-d440-463e-aa48-fbd5f587983a" providerId="ADAL" clId="{7FF64397-563D-44EF-B233-B9110DE36974}" dt="2021-06-24T08:21:15.318" v="959" actId="20577"/>
          <ac:spMkLst>
            <pc:docMk/>
            <pc:sldMk cId="213513320" sldId="14898"/>
            <ac:spMk id="2" creationId="{BEAFA295-9816-41E7-97E3-3C43FC072377}"/>
          </ac:spMkLst>
        </pc:spChg>
        <pc:spChg chg="mod">
          <ac:chgData name="Shraddha Hegde" userId="4139c05a-d440-463e-aa48-fbd5f587983a" providerId="ADAL" clId="{7FF64397-563D-44EF-B233-B9110DE36974}" dt="2021-06-29T04:06:16.133" v="5500" actId="20577"/>
          <ac:spMkLst>
            <pc:docMk/>
            <pc:sldMk cId="213513320" sldId="14898"/>
            <ac:spMk id="3" creationId="{D9815B69-76F2-4A2E-862B-F3760003AB13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5" creationId="{1536C2F0-D178-4D12-8682-33BA893C0BF9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6" creationId="{C628E757-AE4C-4577-8BD0-5351F020DE8E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7" creationId="{81E3FB5F-773F-436D-A832-D3A25B368A61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8" creationId="{26EB03F5-67E6-4A84-B647-912D00CCDBE0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9" creationId="{A0E60230-68DD-4EDD-B99A-6C57B961B7AF}"/>
          </ac:spMkLst>
        </pc:spChg>
        <pc:spChg chg="add mod">
          <ac:chgData name="Shraddha Hegde" userId="4139c05a-d440-463e-aa48-fbd5f587983a" providerId="ADAL" clId="{7FF64397-563D-44EF-B233-B9110DE36974}" dt="2021-06-25T17:20:54.636" v="2472" actId="14100"/>
          <ac:spMkLst>
            <pc:docMk/>
            <pc:sldMk cId="213513320" sldId="14898"/>
            <ac:spMk id="10" creationId="{443C9630-599D-4450-85D4-F529D6187197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1" creationId="{F0D6EBBF-54F2-4659-A25B-5C9792388016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2" creationId="{A96B692D-E297-4357-B189-4B8B0BCEF188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3" creationId="{C5A5A8EB-9030-48F3-9E2E-865A691533D2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89" creationId="{FBA79354-796A-4FCE-940F-9534C6AEE9BE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90" creationId="{004541EE-1298-413D-A83E-83ABD4630B49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91" creationId="{05CC028E-7E84-4374-B14A-C4E90D68239A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15" creationId="{8CD5119E-212C-46AD-9D75-42CC8B362EE8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17" creationId="{0236A29F-17F5-4B53-86E7-BCAE9499D200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22" creationId="{4CDB30DD-3F8D-4F6E-BAB5-A9B44561C41E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23" creationId="{1A536A69-AFA3-4CA0-AA93-4CB67443A7A2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24" creationId="{23CE7E2A-AF18-49CF-B0B7-135880DC6187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25" creationId="{CB3EFA8A-7461-4F48-ACEA-5167266FA4D6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26" creationId="{1718C8EA-9385-4253-8AE1-6D499A8FEDD0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27" creationId="{58954EE9-8012-4658-BBF4-691A07F1D946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28" creationId="{AFED83A7-D075-4D6A-B834-3ED381CA2B84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29" creationId="{4C34BB1B-C285-4F44-8AA5-CF918D4F2DCD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30" creationId="{AE97FE9B-34BD-4CE4-9813-E89E52063635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31" creationId="{6FFDD799-DE0E-4C24-8E00-40AE05F81054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32" creationId="{61CF500B-32F3-4605-83A5-28BC6C18B08D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33" creationId="{0D004E39-109F-4FBF-81D0-C8862F2F8510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34" creationId="{3C373A66-0E7E-4ADD-AF53-326BC3FA7FCB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35" creationId="{1E581C2C-EE9A-4D1D-BA74-AC35A29223AB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36" creationId="{AA907355-30F3-4385-A965-AAD64555715B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44" creationId="{BB71D618-2EF1-4820-860D-D9331DB9357D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45" creationId="{5BA6332A-8494-48DD-B9D5-2C6C7C8B19FD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48" creationId="{57CAB9A9-D71C-4440-9CCA-C93D4B28F1D4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49" creationId="{EFE92D98-3711-455F-9D77-FC20B7362C0A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50" creationId="{A5E0B5B1-1A9D-4938-917B-C2B9A9290893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52" creationId="{977DCC42-94EC-4722-BBBB-0C69362E12B8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53" creationId="{19FEFB6F-7F47-4D9D-94AD-52AF20587802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54" creationId="{E22158D9-5F3F-48CF-9414-72FBFEBFFC2E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55" creationId="{EC32CA0B-4720-445C-8590-0FE67E8D9EB5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95" creationId="{1D51A903-6DB0-482F-AC90-15C9A78300F2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96" creationId="{432ECF44-19EB-4EF3-A296-8CB6DB2B0F41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97" creationId="{A14D74DA-D9EB-4D35-B3C8-207953172891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98" creationId="{69B1C0FD-625B-4F67-B400-84115C575534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199" creationId="{12A2C497-3256-499F-9B86-1E3B10D15CD9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00" creationId="{3375243D-0562-437B-9E6A-43B499DBF3F6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01" creationId="{5155FEEA-521B-4975-BB9B-99E21E1276B4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02" creationId="{2F91D7A5-655D-4FE3-9B39-C9559D200673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03" creationId="{4FE71DDB-35E4-4955-8DFF-439C630A072F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08" creationId="{E0B4C348-75A9-47EA-B544-197E776D797A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09" creationId="{A717BC2F-9BC5-4BE3-81B8-66E11286F467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10" creationId="{0BE9169E-632F-4D0F-89CF-4DC86A0334D8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12" creationId="{98015990-0922-4009-9371-610EB6119B33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13" creationId="{F2E0A230-9CC8-4D4B-BA57-14CF91DC7DF9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14" creationId="{A0054CE8-3FEB-4B2A-8CEF-031D6137D686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26" creationId="{04EC4780-B785-448B-8A4F-7C25D9140BB0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27" creationId="{91A470B8-7898-4C7A-B315-FD4DDC10A075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28" creationId="{C0B0A056-B780-46BE-A2F2-F3EC695AB331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29" creationId="{38EB7875-A1A7-471F-9448-105E6EC04B0E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30" creationId="{BD435ADF-71BC-4047-BFC7-D4B31B680B13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31" creationId="{13BCD75B-D6BE-4DCD-9203-EBD5690ACA7B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32" creationId="{D3100EFB-4F80-4F36-B3E4-3C3CF94C8A96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33" creationId="{446C3297-A847-4279-88BD-1F4499FF5D6B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34" creationId="{BADC1B30-2E0A-4D47-B9DF-1A01F1766FC3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35" creationId="{AB3754CA-A749-44CA-B71B-E175AA4EE9D4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36" creationId="{FE693E1D-F273-49B8-9CE7-19EF1F8AD374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37" creationId="{7EE09AA6-2CED-461C-92BD-AA28C27CA914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38" creationId="{17F901B2-88BC-4D6C-A054-3A5079C60E93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39" creationId="{AB273555-3ED3-4BC2-93E2-2987EEE0A977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40" creationId="{495FD5E9-EF3C-496B-BA21-E554C25538E6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41" creationId="{AA1D1962-0583-4591-A23A-8E7991A9C4F1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42" creationId="{2F4CAED9-8D22-4F9E-8380-99A5BC5B7C35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43" creationId="{C1A59AB4-482B-4D40-AAEF-CF89DD31BB6E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44" creationId="{516936AE-BBF9-4A76-85BA-895852F2A90A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45" creationId="{427C5A35-312E-4E7F-9F1A-4D5AA881FB54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46" creationId="{71AEA302-8850-4F8C-B5B8-36C982ABFCD3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47" creationId="{52DEB081-25B2-4AFD-811F-E30E066FDE42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48" creationId="{C99CD0BC-B1A3-44C7-AD4C-A5A0193C4EF2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49" creationId="{7E9B4B73-4EFD-4A96-9C82-44A954FDE95B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50" creationId="{7185BC9A-AD4F-4257-B7CF-39A6FB0B9148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51" creationId="{DD8071BA-4A1E-4822-A4CF-390945A09E1F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52" creationId="{60AA61CA-0ADF-46B6-8578-69E813282934}"/>
          </ac:spMkLst>
        </pc:spChg>
        <pc:spChg chg="mod">
          <ac:chgData name="Shraddha Hegde" userId="4139c05a-d440-463e-aa48-fbd5f587983a" providerId="ADAL" clId="{7FF64397-563D-44EF-B233-B9110DE36974}" dt="2021-06-25T17:20:21.786" v="2468" actId="1037"/>
          <ac:spMkLst>
            <pc:docMk/>
            <pc:sldMk cId="213513320" sldId="14898"/>
            <ac:spMk id="253" creationId="{761FD07F-234C-4DE3-A15E-9EE4855D2972}"/>
          </ac:spMkLst>
        </pc:spChg>
        <pc:grpChg chg="mod">
          <ac:chgData name="Shraddha Hegde" userId="4139c05a-d440-463e-aa48-fbd5f587983a" providerId="ADAL" clId="{7FF64397-563D-44EF-B233-B9110DE36974}" dt="2021-06-25T17:20:21.786" v="2468" actId="1037"/>
          <ac:grpSpMkLst>
            <pc:docMk/>
            <pc:sldMk cId="213513320" sldId="14898"/>
            <ac:grpSpMk id="92" creationId="{22690F9E-780B-45CD-8CAF-B6BF18890CC0}"/>
          </ac:grpSpMkLst>
        </pc:grpChg>
        <pc:picChg chg="mod">
          <ac:chgData name="Shraddha Hegde" userId="4139c05a-d440-463e-aa48-fbd5f587983a" providerId="ADAL" clId="{7FF64397-563D-44EF-B233-B9110DE36974}" dt="2021-06-25T17:20:21.786" v="2468" actId="1037"/>
          <ac:picMkLst>
            <pc:docMk/>
            <pc:sldMk cId="213513320" sldId="14898"/>
            <ac:picMk id="156" creationId="{E0476B49-0F51-4C7E-B217-F049EB4A813C}"/>
          </ac:picMkLst>
        </pc:picChg>
        <pc:picChg chg="mod">
          <ac:chgData name="Shraddha Hegde" userId="4139c05a-d440-463e-aa48-fbd5f587983a" providerId="ADAL" clId="{7FF64397-563D-44EF-B233-B9110DE36974}" dt="2021-06-25T17:20:21.786" v="2468" actId="1037"/>
          <ac:picMkLst>
            <pc:docMk/>
            <pc:sldMk cId="213513320" sldId="14898"/>
            <ac:picMk id="164" creationId="{1A48E40A-F0DD-4521-B124-B9E1034643FB}"/>
          </ac:picMkLst>
        </pc:picChg>
        <pc:picChg chg="mod">
          <ac:chgData name="Shraddha Hegde" userId="4139c05a-d440-463e-aa48-fbd5f587983a" providerId="ADAL" clId="{7FF64397-563D-44EF-B233-B9110DE36974}" dt="2021-06-25T17:20:21.786" v="2468" actId="1037"/>
          <ac:picMkLst>
            <pc:docMk/>
            <pc:sldMk cId="213513320" sldId="14898"/>
            <ac:picMk id="165" creationId="{1882B6B7-BACF-4888-BF05-4279015444F7}"/>
          </ac:picMkLst>
        </pc:picChg>
        <pc:picChg chg="mod">
          <ac:chgData name="Shraddha Hegde" userId="4139c05a-d440-463e-aa48-fbd5f587983a" providerId="ADAL" clId="{7FF64397-563D-44EF-B233-B9110DE36974}" dt="2021-06-25T17:20:21.786" v="2468" actId="1037"/>
          <ac:picMkLst>
            <pc:docMk/>
            <pc:sldMk cId="213513320" sldId="14898"/>
            <ac:picMk id="166" creationId="{4EF89234-5053-414A-BE84-AB09D1E1553C}"/>
          </ac:picMkLst>
        </pc:picChg>
        <pc:picChg chg="mod">
          <ac:chgData name="Shraddha Hegde" userId="4139c05a-d440-463e-aa48-fbd5f587983a" providerId="ADAL" clId="{7FF64397-563D-44EF-B233-B9110DE36974}" dt="2021-06-25T17:20:21.786" v="2468" actId="1037"/>
          <ac:picMkLst>
            <pc:docMk/>
            <pc:sldMk cId="213513320" sldId="14898"/>
            <ac:picMk id="167" creationId="{3F37D517-ABF5-4693-87EB-12311E35A65A}"/>
          </ac:picMkLst>
        </pc:picChg>
        <pc:picChg chg="mod">
          <ac:chgData name="Shraddha Hegde" userId="4139c05a-d440-463e-aa48-fbd5f587983a" providerId="ADAL" clId="{7FF64397-563D-44EF-B233-B9110DE36974}" dt="2021-06-25T17:20:21.786" v="2468" actId="1037"/>
          <ac:picMkLst>
            <pc:docMk/>
            <pc:sldMk cId="213513320" sldId="14898"/>
            <ac:picMk id="168" creationId="{C6F19DEA-B1AB-4766-BED9-86B4CB23E4D8}"/>
          </ac:picMkLst>
        </pc:picChg>
        <pc:picChg chg="mod">
          <ac:chgData name="Shraddha Hegde" userId="4139c05a-d440-463e-aa48-fbd5f587983a" providerId="ADAL" clId="{7FF64397-563D-44EF-B233-B9110DE36974}" dt="2021-06-25T17:20:21.786" v="2468" actId="1037"/>
          <ac:picMkLst>
            <pc:docMk/>
            <pc:sldMk cId="213513320" sldId="14898"/>
            <ac:picMk id="169" creationId="{C71BFF98-7371-4EAD-B365-A479896A00DE}"/>
          </ac:picMkLst>
        </pc:picChg>
        <pc:picChg chg="mod">
          <ac:chgData name="Shraddha Hegde" userId="4139c05a-d440-463e-aa48-fbd5f587983a" providerId="ADAL" clId="{7FF64397-563D-44EF-B233-B9110DE36974}" dt="2021-06-25T17:20:21.786" v="2468" actId="1037"/>
          <ac:picMkLst>
            <pc:docMk/>
            <pc:sldMk cId="213513320" sldId="14898"/>
            <ac:picMk id="170" creationId="{C5A269B1-0907-407D-88DF-A36605375F28}"/>
          </ac:picMkLst>
        </pc:picChg>
        <pc:cxnChg chg="mod">
          <ac:chgData name="Shraddha Hegde" userId="4139c05a-d440-463e-aa48-fbd5f587983a" providerId="ADAL" clId="{7FF64397-563D-44EF-B233-B9110DE36974}" dt="2021-06-25T17:20:21.786" v="2468" actId="1037"/>
          <ac:cxnSpMkLst>
            <pc:docMk/>
            <pc:sldMk cId="213513320" sldId="14898"/>
            <ac:cxnSpMk id="171" creationId="{EC793157-564E-4D77-A565-7AA94D81519B}"/>
          </ac:cxnSpMkLst>
        </pc:cxnChg>
        <pc:cxnChg chg="mod">
          <ac:chgData name="Shraddha Hegde" userId="4139c05a-d440-463e-aa48-fbd5f587983a" providerId="ADAL" clId="{7FF64397-563D-44EF-B233-B9110DE36974}" dt="2021-06-25T17:20:21.786" v="2468" actId="1037"/>
          <ac:cxnSpMkLst>
            <pc:docMk/>
            <pc:sldMk cId="213513320" sldId="14898"/>
            <ac:cxnSpMk id="172" creationId="{02279541-D868-4ADB-8B94-605C9884DC3D}"/>
          </ac:cxnSpMkLst>
        </pc:cxnChg>
        <pc:cxnChg chg="mod">
          <ac:chgData name="Shraddha Hegde" userId="4139c05a-d440-463e-aa48-fbd5f587983a" providerId="ADAL" clId="{7FF64397-563D-44EF-B233-B9110DE36974}" dt="2021-06-25T17:20:21.786" v="2468" actId="1037"/>
          <ac:cxnSpMkLst>
            <pc:docMk/>
            <pc:sldMk cId="213513320" sldId="14898"/>
            <ac:cxnSpMk id="173" creationId="{1EF824C9-2FB9-4F67-8A61-2D5D2182E82A}"/>
          </ac:cxnSpMkLst>
        </pc:cxnChg>
        <pc:cxnChg chg="mod">
          <ac:chgData name="Shraddha Hegde" userId="4139c05a-d440-463e-aa48-fbd5f587983a" providerId="ADAL" clId="{7FF64397-563D-44EF-B233-B9110DE36974}" dt="2021-06-25T17:20:21.786" v="2468" actId="1037"/>
          <ac:cxnSpMkLst>
            <pc:docMk/>
            <pc:sldMk cId="213513320" sldId="14898"/>
            <ac:cxnSpMk id="174" creationId="{57BBEB9E-8564-4FD0-84B0-9D61D6176B78}"/>
          </ac:cxnSpMkLst>
        </pc:cxnChg>
        <pc:cxnChg chg="mod">
          <ac:chgData name="Shraddha Hegde" userId="4139c05a-d440-463e-aa48-fbd5f587983a" providerId="ADAL" clId="{7FF64397-563D-44EF-B233-B9110DE36974}" dt="2021-06-25T17:20:21.786" v="2468" actId="1037"/>
          <ac:cxnSpMkLst>
            <pc:docMk/>
            <pc:sldMk cId="213513320" sldId="14898"/>
            <ac:cxnSpMk id="204" creationId="{F17CBF87-BA27-42FF-B4CC-45A38CAEA808}"/>
          </ac:cxnSpMkLst>
        </pc:cxnChg>
        <pc:cxnChg chg="mod">
          <ac:chgData name="Shraddha Hegde" userId="4139c05a-d440-463e-aa48-fbd5f587983a" providerId="ADAL" clId="{7FF64397-563D-44EF-B233-B9110DE36974}" dt="2021-06-25T17:20:21.786" v="2468" actId="1037"/>
          <ac:cxnSpMkLst>
            <pc:docMk/>
            <pc:sldMk cId="213513320" sldId="14898"/>
            <ac:cxnSpMk id="205" creationId="{981ED3A7-365C-4614-98CE-C4A697556B66}"/>
          </ac:cxnSpMkLst>
        </pc:cxnChg>
        <pc:cxnChg chg="mod">
          <ac:chgData name="Shraddha Hegde" userId="4139c05a-d440-463e-aa48-fbd5f587983a" providerId="ADAL" clId="{7FF64397-563D-44EF-B233-B9110DE36974}" dt="2021-06-25T17:20:21.786" v="2468" actId="1037"/>
          <ac:cxnSpMkLst>
            <pc:docMk/>
            <pc:sldMk cId="213513320" sldId="14898"/>
            <ac:cxnSpMk id="206" creationId="{42A46623-5BB0-47EC-AC74-217A791DE139}"/>
          </ac:cxnSpMkLst>
        </pc:cxnChg>
        <pc:cxnChg chg="mod">
          <ac:chgData name="Shraddha Hegde" userId="4139c05a-d440-463e-aa48-fbd5f587983a" providerId="ADAL" clId="{7FF64397-563D-44EF-B233-B9110DE36974}" dt="2021-06-25T17:20:21.786" v="2468" actId="1037"/>
          <ac:cxnSpMkLst>
            <pc:docMk/>
            <pc:sldMk cId="213513320" sldId="14898"/>
            <ac:cxnSpMk id="207" creationId="{56463651-34B6-4955-9D84-AD8264A1FC2A}"/>
          </ac:cxnSpMkLst>
        </pc:cxnChg>
      </pc:sldChg>
      <pc:sldChg chg="addSp delSp modSp add mod">
        <pc:chgData name="Shraddha Hegde" userId="4139c05a-d440-463e-aa48-fbd5f587983a" providerId="ADAL" clId="{7FF64397-563D-44EF-B233-B9110DE36974}" dt="2021-06-26T16:49:17.264" v="4205" actId="478"/>
        <pc:sldMkLst>
          <pc:docMk/>
          <pc:sldMk cId="1068136010" sldId="14899"/>
        </pc:sldMkLst>
        <pc:spChg chg="del">
          <ac:chgData name="Shraddha Hegde" userId="4139c05a-d440-463e-aa48-fbd5f587983a" providerId="ADAL" clId="{7FF64397-563D-44EF-B233-B9110DE36974}" dt="2021-06-25T17:24:03.659" v="2509" actId="478"/>
          <ac:spMkLst>
            <pc:docMk/>
            <pc:sldMk cId="1068136010" sldId="14899"/>
            <ac:spMk id="41" creationId="{4FB26012-8898-4FC5-91A9-20E2793E8D3E}"/>
          </ac:spMkLst>
        </pc:spChg>
        <pc:spChg chg="del">
          <ac:chgData name="Shraddha Hegde" userId="4139c05a-d440-463e-aa48-fbd5f587983a" providerId="ADAL" clId="{7FF64397-563D-44EF-B233-B9110DE36974}" dt="2021-06-25T17:24:10.316" v="2511" actId="478"/>
          <ac:spMkLst>
            <pc:docMk/>
            <pc:sldMk cId="1068136010" sldId="14899"/>
            <ac:spMk id="42" creationId="{C26760B8-CF18-4278-ADBF-1E0171673D42}"/>
          </ac:spMkLst>
        </pc:spChg>
        <pc:spChg chg="del">
          <ac:chgData name="Shraddha Hegde" userId="4139c05a-d440-463e-aa48-fbd5f587983a" providerId="ADAL" clId="{7FF64397-563D-44EF-B233-B9110DE36974}" dt="2021-06-25T17:24:00.766" v="2508" actId="478"/>
          <ac:spMkLst>
            <pc:docMk/>
            <pc:sldMk cId="1068136010" sldId="14899"/>
            <ac:spMk id="43" creationId="{65BF5D98-125C-43EE-8097-1D922649D486}"/>
          </ac:spMkLst>
        </pc:spChg>
        <pc:spChg chg="del">
          <ac:chgData name="Shraddha Hegde" userId="4139c05a-d440-463e-aa48-fbd5f587983a" providerId="ADAL" clId="{7FF64397-563D-44EF-B233-B9110DE36974}" dt="2021-06-25T17:24:06.646" v="2510" actId="478"/>
          <ac:spMkLst>
            <pc:docMk/>
            <pc:sldMk cId="1068136010" sldId="14899"/>
            <ac:spMk id="44" creationId="{ECA8FB98-F755-4BBF-AF00-40DB286B4B46}"/>
          </ac:spMkLst>
        </pc:spChg>
        <pc:spChg chg="del">
          <ac:chgData name="Shraddha Hegde" userId="4139c05a-d440-463e-aa48-fbd5f587983a" providerId="ADAL" clId="{7FF64397-563D-44EF-B233-B9110DE36974}" dt="2021-06-24T10:11:49.127" v="1973" actId="478"/>
          <ac:spMkLst>
            <pc:docMk/>
            <pc:sldMk cId="1068136010" sldId="14899"/>
            <ac:spMk id="45" creationId="{19629920-5ABE-459C-8745-4D7294E72351}"/>
          </ac:spMkLst>
        </pc:spChg>
        <pc:spChg chg="del mod">
          <ac:chgData name="Shraddha Hegde" userId="4139c05a-d440-463e-aa48-fbd5f587983a" providerId="ADAL" clId="{7FF64397-563D-44EF-B233-B9110DE36974}" dt="2021-06-26T16:40:32.612" v="4201" actId="478"/>
          <ac:spMkLst>
            <pc:docMk/>
            <pc:sldMk cId="1068136010" sldId="14899"/>
            <ac:spMk id="47" creationId="{672E819E-9B6B-4334-8CFD-8190B02A4C55}"/>
          </ac:spMkLst>
        </pc:spChg>
        <pc:spChg chg="del">
          <ac:chgData name="Shraddha Hegde" userId="4139c05a-d440-463e-aa48-fbd5f587983a" providerId="ADAL" clId="{7FF64397-563D-44EF-B233-B9110DE36974}" dt="2021-06-26T16:39:43.862" v="4151" actId="478"/>
          <ac:spMkLst>
            <pc:docMk/>
            <pc:sldMk cId="1068136010" sldId="14899"/>
            <ac:spMk id="48" creationId="{2E4BBF93-638D-4592-8870-779FB31E7474}"/>
          </ac:spMkLst>
        </pc:spChg>
        <pc:spChg chg="del">
          <ac:chgData name="Shraddha Hegde" userId="4139c05a-d440-463e-aa48-fbd5f587983a" providerId="ADAL" clId="{7FF64397-563D-44EF-B233-B9110DE36974}" dt="2021-06-26T16:40:27.595" v="4199" actId="478"/>
          <ac:spMkLst>
            <pc:docMk/>
            <pc:sldMk cId="1068136010" sldId="14899"/>
            <ac:spMk id="49" creationId="{A8760BFC-B4BA-443D-95C2-25039F07EFA4}"/>
          </ac:spMkLst>
        </pc:spChg>
        <pc:spChg chg="add mod">
          <ac:chgData name="Shraddha Hegde" userId="4139c05a-d440-463e-aa48-fbd5f587983a" providerId="ADAL" clId="{7FF64397-563D-44EF-B233-B9110DE36974}" dt="2021-06-25T17:28:13.550" v="2912"/>
          <ac:spMkLst>
            <pc:docMk/>
            <pc:sldMk cId="1068136010" sldId="14899"/>
            <ac:spMk id="77" creationId="{F6881167-99B4-4157-BA60-A7FD53AB4560}"/>
          </ac:spMkLst>
        </pc:spChg>
        <pc:spChg chg="add mod">
          <ac:chgData name="Shraddha Hegde" userId="4139c05a-d440-463e-aa48-fbd5f587983a" providerId="ADAL" clId="{7FF64397-563D-44EF-B233-B9110DE36974}" dt="2021-06-25T17:28:13.550" v="2912"/>
          <ac:spMkLst>
            <pc:docMk/>
            <pc:sldMk cId="1068136010" sldId="14899"/>
            <ac:spMk id="78" creationId="{30C68B59-090E-41DF-B77B-325C59452F0F}"/>
          </ac:spMkLst>
        </pc:spChg>
        <pc:spChg chg="add mod">
          <ac:chgData name="Shraddha Hegde" userId="4139c05a-d440-463e-aa48-fbd5f587983a" providerId="ADAL" clId="{7FF64397-563D-44EF-B233-B9110DE36974}" dt="2021-06-25T17:28:13.550" v="2912"/>
          <ac:spMkLst>
            <pc:docMk/>
            <pc:sldMk cId="1068136010" sldId="14899"/>
            <ac:spMk id="79" creationId="{E6FD00A2-BAE7-4E1E-AEF8-14905AEBDA6D}"/>
          </ac:spMkLst>
        </pc:spChg>
        <pc:spChg chg="add mod">
          <ac:chgData name="Shraddha Hegde" userId="4139c05a-d440-463e-aa48-fbd5f587983a" providerId="ADAL" clId="{7FF64397-563D-44EF-B233-B9110DE36974}" dt="2021-06-25T17:28:13.550" v="2912"/>
          <ac:spMkLst>
            <pc:docMk/>
            <pc:sldMk cId="1068136010" sldId="14899"/>
            <ac:spMk id="80" creationId="{6CAF41B7-4E18-417F-A481-CDCA7AB23623}"/>
          </ac:spMkLst>
        </pc:spChg>
        <pc:spChg chg="mod">
          <ac:chgData name="Shraddha Hegde" userId="4139c05a-d440-463e-aa48-fbd5f587983a" providerId="ADAL" clId="{7FF64397-563D-44EF-B233-B9110DE36974}" dt="2021-06-24T10:11:34.167" v="1969" actId="5793"/>
          <ac:spMkLst>
            <pc:docMk/>
            <pc:sldMk cId="1068136010" sldId="14899"/>
            <ac:spMk id="81" creationId="{F83B372E-46AD-4B1C-A520-2D8BE90CA9AF}"/>
          </ac:spMkLst>
        </pc:spChg>
        <pc:spChg chg="add mod">
          <ac:chgData name="Shraddha Hegde" userId="4139c05a-d440-463e-aa48-fbd5f587983a" providerId="ADAL" clId="{7FF64397-563D-44EF-B233-B9110DE36974}" dt="2021-06-25T17:28:13.550" v="2912"/>
          <ac:spMkLst>
            <pc:docMk/>
            <pc:sldMk cId="1068136010" sldId="14899"/>
            <ac:spMk id="82" creationId="{D8E2705A-CDCB-4B94-B222-99BEDF9AD1E1}"/>
          </ac:spMkLst>
        </pc:spChg>
        <pc:spChg chg="add mod">
          <ac:chgData name="Shraddha Hegde" userId="4139c05a-d440-463e-aa48-fbd5f587983a" providerId="ADAL" clId="{7FF64397-563D-44EF-B233-B9110DE36974}" dt="2021-06-25T17:28:13.550" v="2912"/>
          <ac:spMkLst>
            <pc:docMk/>
            <pc:sldMk cId="1068136010" sldId="14899"/>
            <ac:spMk id="83" creationId="{A38CC2CF-F3CA-4B8B-848B-85C06B3D156F}"/>
          </ac:spMkLst>
        </pc:spChg>
        <pc:spChg chg="add mod">
          <ac:chgData name="Shraddha Hegde" userId="4139c05a-d440-463e-aa48-fbd5f587983a" providerId="ADAL" clId="{7FF64397-563D-44EF-B233-B9110DE36974}" dt="2021-06-26T16:39:52.162" v="4162" actId="1035"/>
          <ac:spMkLst>
            <pc:docMk/>
            <pc:sldMk cId="1068136010" sldId="14899"/>
            <ac:spMk id="84" creationId="{86C98F36-FBD1-4EE5-B03C-9D9ADDFD4279}"/>
          </ac:spMkLst>
        </pc:spChg>
        <pc:spChg chg="add mod">
          <ac:chgData name="Shraddha Hegde" userId="4139c05a-d440-463e-aa48-fbd5f587983a" providerId="ADAL" clId="{7FF64397-563D-44EF-B233-B9110DE36974}" dt="2021-06-26T16:39:57.632" v="4179" actId="1038"/>
          <ac:spMkLst>
            <pc:docMk/>
            <pc:sldMk cId="1068136010" sldId="14899"/>
            <ac:spMk id="85" creationId="{32EDF7F6-59E5-4010-9C7D-5460742184CF}"/>
          </ac:spMkLst>
        </pc:spChg>
        <pc:spChg chg="mod">
          <ac:chgData name="Shraddha Hegde" userId="4139c05a-d440-463e-aa48-fbd5f587983a" providerId="ADAL" clId="{7FF64397-563D-44EF-B233-B9110DE36974}" dt="2021-06-26T16:40:59.442" v="4203" actId="20577"/>
          <ac:spMkLst>
            <pc:docMk/>
            <pc:sldMk cId="1068136010" sldId="14899"/>
            <ac:spMk id="247" creationId="{55423EC9-8672-4A51-8A37-0581E0BB2363}"/>
          </ac:spMkLst>
        </pc:spChg>
        <pc:spChg chg="mod">
          <ac:chgData name="Shraddha Hegde" userId="4139c05a-d440-463e-aa48-fbd5f587983a" providerId="ADAL" clId="{7FF64397-563D-44EF-B233-B9110DE36974}" dt="2021-06-26T16:40:13.602" v="4188" actId="1035"/>
          <ac:spMkLst>
            <pc:docMk/>
            <pc:sldMk cId="1068136010" sldId="14899"/>
            <ac:spMk id="251" creationId="{2470FD54-E981-47A4-97CD-17274A797CFC}"/>
          </ac:spMkLst>
        </pc:spChg>
        <pc:spChg chg="mod">
          <ac:chgData name="Shraddha Hegde" userId="4139c05a-d440-463e-aa48-fbd5f587983a" providerId="ADAL" clId="{7FF64397-563D-44EF-B233-B9110DE36974}" dt="2021-06-26T16:40:18.394" v="4198" actId="1035"/>
          <ac:spMkLst>
            <pc:docMk/>
            <pc:sldMk cId="1068136010" sldId="14899"/>
            <ac:spMk id="252" creationId="{DBC21EDB-A0C3-4F25-B0DA-8D588C685BE3}"/>
          </ac:spMkLst>
        </pc:spChg>
        <pc:picChg chg="del">
          <ac:chgData name="Shraddha Hegde" userId="4139c05a-d440-463e-aa48-fbd5f587983a" providerId="ADAL" clId="{7FF64397-563D-44EF-B233-B9110DE36974}" dt="2021-06-24T10:11:41.645" v="1970" actId="478"/>
          <ac:picMkLst>
            <pc:docMk/>
            <pc:sldMk cId="1068136010" sldId="14899"/>
            <ac:picMk id="27" creationId="{7C7D7D5A-AA70-435E-B3F8-165E5A394CF9}"/>
          </ac:picMkLst>
        </pc:picChg>
        <pc:cxnChg chg="del">
          <ac:chgData name="Shraddha Hegde" userId="4139c05a-d440-463e-aa48-fbd5f587983a" providerId="ADAL" clId="{7FF64397-563D-44EF-B233-B9110DE36974}" dt="2021-06-24T10:11:43.507" v="1971" actId="478"/>
          <ac:cxnSpMkLst>
            <pc:docMk/>
            <pc:sldMk cId="1068136010" sldId="14899"/>
            <ac:cxnSpMk id="28" creationId="{16B288D4-DF02-4883-8AA6-0A41335C6DC4}"/>
          </ac:cxnSpMkLst>
        </pc:cxnChg>
        <pc:cxnChg chg="del mod">
          <ac:chgData name="Shraddha Hegde" userId="4139c05a-d440-463e-aa48-fbd5f587983a" providerId="ADAL" clId="{7FF64397-563D-44EF-B233-B9110DE36974}" dt="2021-06-24T10:11:45.798" v="1972" actId="478"/>
          <ac:cxnSpMkLst>
            <pc:docMk/>
            <pc:sldMk cId="1068136010" sldId="14899"/>
            <ac:cxnSpMk id="29" creationId="{E7B3AD0C-95AC-4DA1-A44C-7B3AA1D04509}"/>
          </ac:cxnSpMkLst>
        </pc:cxnChg>
        <pc:cxnChg chg="del mod">
          <ac:chgData name="Shraddha Hegde" userId="4139c05a-d440-463e-aa48-fbd5f587983a" providerId="ADAL" clId="{7FF64397-563D-44EF-B233-B9110DE36974}" dt="2021-06-26T16:49:14.454" v="4204" actId="478"/>
          <ac:cxnSpMkLst>
            <pc:docMk/>
            <pc:sldMk cId="1068136010" sldId="14899"/>
            <ac:cxnSpMk id="65" creationId="{502BB0EE-84ED-4E7F-9FC2-A96927F8C478}"/>
          </ac:cxnSpMkLst>
        </pc:cxnChg>
        <pc:cxnChg chg="del mod">
          <ac:chgData name="Shraddha Hegde" userId="4139c05a-d440-463e-aa48-fbd5f587983a" providerId="ADAL" clId="{7FF64397-563D-44EF-B233-B9110DE36974}" dt="2021-06-26T16:49:17.264" v="4205" actId="478"/>
          <ac:cxnSpMkLst>
            <pc:docMk/>
            <pc:sldMk cId="1068136010" sldId="14899"/>
            <ac:cxnSpMk id="66" creationId="{0CF9C10A-125E-468D-93DA-86AC88155AEB}"/>
          </ac:cxnSpMkLst>
        </pc:cxnChg>
      </pc:sldChg>
      <pc:sldChg chg="modSp add mod">
        <pc:chgData name="Shraddha Hegde" userId="4139c05a-d440-463e-aa48-fbd5f587983a" providerId="ADAL" clId="{7FF64397-563D-44EF-B233-B9110DE36974}" dt="2021-06-26T17:20:10.322" v="5319" actId="20577"/>
        <pc:sldMkLst>
          <pc:docMk/>
          <pc:sldMk cId="1488428191" sldId="14900"/>
        </pc:sldMkLst>
        <pc:spChg chg="mod">
          <ac:chgData name="Shraddha Hegde" userId="4139c05a-d440-463e-aa48-fbd5f587983a" providerId="ADAL" clId="{7FF64397-563D-44EF-B233-B9110DE36974}" dt="2021-06-26T17:20:10.322" v="5319" actId="20577"/>
          <ac:spMkLst>
            <pc:docMk/>
            <pc:sldMk cId="1488428191" sldId="14900"/>
            <ac:spMk id="2" creationId="{BEAFA295-9816-41E7-97E3-3C43FC072377}"/>
          </ac:spMkLst>
        </pc:spChg>
      </pc:sldChg>
      <pc:sldChg chg="delSp add mod">
        <pc:chgData name="Shraddha Hegde" userId="4139c05a-d440-463e-aa48-fbd5f587983a" providerId="ADAL" clId="{7FF64397-563D-44EF-B233-B9110DE36974}" dt="2021-06-26T17:19:37.982" v="5318" actId="478"/>
        <pc:sldMkLst>
          <pc:docMk/>
          <pc:sldMk cId="28550166" sldId="14901"/>
        </pc:sldMkLst>
        <pc:spChg chg="del">
          <ac:chgData name="Shraddha Hegde" userId="4139c05a-d440-463e-aa48-fbd5f587983a" providerId="ADAL" clId="{7FF64397-563D-44EF-B233-B9110DE36974}" dt="2021-06-26T17:19:37.982" v="5318" actId="478"/>
          <ac:spMkLst>
            <pc:docMk/>
            <pc:sldMk cId="28550166" sldId="14901"/>
            <ac:spMk id="102" creationId="{8108A6D9-82DC-48FD-8207-89375E67ACBF}"/>
          </ac:spMkLst>
        </pc:spChg>
      </pc:sldChg>
      <pc:sldChg chg="add del">
        <pc:chgData name="Shraddha Hegde" userId="4139c05a-d440-463e-aa48-fbd5f587983a" providerId="ADAL" clId="{7FF64397-563D-44EF-B233-B9110DE36974}" dt="2021-06-24T10:03:36.622" v="1617" actId="47"/>
        <pc:sldMkLst>
          <pc:docMk/>
          <pc:sldMk cId="4035428662" sldId="14902"/>
        </pc:sldMkLst>
      </pc:sldChg>
      <pc:sldChg chg="add del">
        <pc:chgData name="Shraddha Hegde" userId="4139c05a-d440-463e-aa48-fbd5f587983a" providerId="ADAL" clId="{7FF64397-563D-44EF-B233-B9110DE36974}" dt="2021-06-24T10:12:28.196" v="1974" actId="47"/>
        <pc:sldMkLst>
          <pc:docMk/>
          <pc:sldMk cId="3574481992" sldId="14903"/>
        </pc:sldMkLst>
      </pc:sldChg>
      <pc:sldChg chg="addSp delSp modSp add mod">
        <pc:chgData name="Shraddha Hegde" userId="4139c05a-d440-463e-aa48-fbd5f587983a" providerId="ADAL" clId="{7FF64397-563D-44EF-B233-B9110DE36974}" dt="2021-06-26T17:06:11.464" v="5056" actId="20577"/>
        <pc:sldMkLst>
          <pc:docMk/>
          <pc:sldMk cId="686015946" sldId="14904"/>
        </pc:sldMkLst>
        <pc:spChg chg="mod">
          <ac:chgData name="Shraddha Hegde" userId="4139c05a-d440-463e-aa48-fbd5f587983a" providerId="ADAL" clId="{7FF64397-563D-44EF-B233-B9110DE36974}" dt="2021-06-24T08:26:35.376" v="973" actId="20577"/>
          <ac:spMkLst>
            <pc:docMk/>
            <pc:sldMk cId="686015946" sldId="14904"/>
            <ac:spMk id="2" creationId="{22EC6F1D-BF39-BD4B-9C81-46E4E590291A}"/>
          </ac:spMkLst>
        </pc:spChg>
        <pc:spChg chg="mod">
          <ac:chgData name="Shraddha Hegde" userId="4139c05a-d440-463e-aa48-fbd5f587983a" providerId="ADAL" clId="{7FF64397-563D-44EF-B233-B9110DE36974}" dt="2021-06-26T17:06:11.464" v="5056" actId="20577"/>
          <ac:spMkLst>
            <pc:docMk/>
            <pc:sldMk cId="686015946" sldId="14904"/>
            <ac:spMk id="3" creationId="{899399CD-790C-D843-ABD9-1F11DD2595CF}"/>
          </ac:spMkLst>
        </pc:spChg>
        <pc:spChg chg="add del">
          <ac:chgData name="Shraddha Hegde" userId="4139c05a-d440-463e-aa48-fbd5f587983a" providerId="ADAL" clId="{7FF64397-563D-44EF-B233-B9110DE36974}" dt="2021-06-24T08:27:43.459" v="982" actId="22"/>
          <ac:spMkLst>
            <pc:docMk/>
            <pc:sldMk cId="686015946" sldId="14904"/>
            <ac:spMk id="48" creationId="{E04BDFEA-DEEB-4081-8097-53F628A5132B}"/>
          </ac:spMkLst>
        </pc:spChg>
      </pc:sldChg>
      <pc:sldChg chg="add del">
        <pc:chgData name="Shraddha Hegde" userId="4139c05a-d440-463e-aa48-fbd5f587983a" providerId="ADAL" clId="{7FF64397-563D-44EF-B233-B9110DE36974}" dt="2021-06-24T08:33:00.297" v="1303" actId="47"/>
        <pc:sldMkLst>
          <pc:docMk/>
          <pc:sldMk cId="1953857692" sldId="14905"/>
        </pc:sldMkLst>
      </pc:sldChg>
      <pc:sldChg chg="addSp delSp modSp add del mod">
        <pc:chgData name="Shraddha Hegde" userId="4139c05a-d440-463e-aa48-fbd5f587983a" providerId="ADAL" clId="{7FF64397-563D-44EF-B233-B9110DE36974}" dt="2021-06-24T08:32:59.294" v="1302" actId="47"/>
        <pc:sldMkLst>
          <pc:docMk/>
          <pc:sldMk cId="847899720" sldId="14906"/>
        </pc:sldMkLst>
        <pc:spChg chg="mod">
          <ac:chgData name="Shraddha Hegde" userId="4139c05a-d440-463e-aa48-fbd5f587983a" providerId="ADAL" clId="{7FF64397-563D-44EF-B233-B9110DE36974}" dt="2021-06-24T08:28:04.687" v="1017" actId="20577"/>
          <ac:spMkLst>
            <pc:docMk/>
            <pc:sldMk cId="847899720" sldId="14906"/>
            <ac:spMk id="2" creationId="{22EC6F1D-BF39-BD4B-9C81-46E4E590291A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3" creationId="{899399CD-790C-D843-ABD9-1F11DD2595CF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8" creationId="{8BD31BB2-FB61-EF44-AF45-8DC6880B2F99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9" creationId="{22FA18EE-6272-BB4C-A0C3-EA6ECAA73C74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10" creationId="{086AAA21-B301-3D47-9BF4-B2DE5BBC1351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11" creationId="{7B9A53A0-91FF-7D4C-A815-806E556D29C9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12" creationId="{3476A043-3457-8F44-9148-742BCDF3718C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13" creationId="{55420D3B-B9A1-DD4F-8C91-CB211B9ECE3D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14" creationId="{A3573C51-951F-5741-A26D-B8D079AEB9D0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15" creationId="{BCE0E874-0E5D-8344-A559-4E85D9ED1030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19" creationId="{F8739E4D-3909-7B45-8B9F-DAF2E0624F9A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20" creationId="{F79C73A4-97B9-8547-9CAC-25480976AB0B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21" creationId="{0535D48C-B69A-5A4A-B133-7DF7467C9BAF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22" creationId="{AF283A61-E86B-3B45-B890-929D95340A67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23" creationId="{8F74644C-7C4E-F94F-8DDD-53BF54D38A7D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24" creationId="{4BB0C14C-608A-D749-81E8-65E3763A190A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26" creationId="{E1D64ACE-7925-BD44-9531-D0AC50C5E06A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27" creationId="{52597B4F-B5E4-6A47-AEF8-ADB8A5E5028D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28" creationId="{9EA6024C-9BE0-D449-BA89-0F545F939C44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29" creationId="{A0D14688-D461-3F41-A566-A7FBF4C34C4E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30" creationId="{51275DA0-10CF-CE49-B6CD-3C6896BDD0C7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31" creationId="{21FD7CB1-02D3-9F48-BE1A-D16EB497AD66}"/>
          </ac:spMkLst>
        </pc:spChg>
        <pc:spChg chg="add mod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37" creationId="{5705E8FE-4F66-4797-B36B-D9A984EFAF57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42" creationId="{061A01BF-6F53-A649-AC34-56BDD33FEBE7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43" creationId="{AC477573-5ABF-DA41-90A4-1A2D1230594F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44" creationId="{0B8DB0F7-10C1-1341-B6C8-97F3295B038C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85" creationId="{06D3AEA2-9B48-4EC0-A75D-ED74ED0E953E}"/>
          </ac:spMkLst>
        </pc:spChg>
        <pc:spChg chg="del mod">
          <ac:chgData name="Shraddha Hegde" userId="4139c05a-d440-463e-aa48-fbd5f587983a" providerId="ADAL" clId="{7FF64397-563D-44EF-B233-B9110DE36974}" dt="2021-06-24T08:28:32.087" v="1030" actId="478"/>
          <ac:spMkLst>
            <pc:docMk/>
            <pc:sldMk cId="847899720" sldId="14906"/>
            <ac:spMk id="86" creationId="{CC58CD7A-0817-DC45-BA65-6C7EE20A7F25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88" creationId="{8724ED96-9FD9-4953-8A9F-A042D6E595A7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89" creationId="{6C720FD2-D359-486C-8D9D-5A2D58B55C77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90" creationId="{5BE4E00B-AE53-45ED-9692-E5E17A946EE3}"/>
          </ac:spMkLst>
        </pc:spChg>
        <pc:spChg chg="del">
          <ac:chgData name="Shraddha Hegde" userId="4139c05a-d440-463e-aa48-fbd5f587983a" providerId="ADAL" clId="{7FF64397-563D-44EF-B233-B9110DE36974}" dt="2021-06-24T08:28:27.300" v="1029" actId="478"/>
          <ac:spMkLst>
            <pc:docMk/>
            <pc:sldMk cId="847899720" sldId="14906"/>
            <ac:spMk id="91" creationId="{9C79DB5B-5001-4313-9B58-85110264EC91}"/>
          </ac:spMkLst>
        </pc:spChg>
        <pc:spChg chg="del mod">
          <ac:chgData name="Shraddha Hegde" userId="4139c05a-d440-463e-aa48-fbd5f587983a" providerId="ADAL" clId="{7FF64397-563D-44EF-B233-B9110DE36974}" dt="2021-06-24T08:28:36.024" v="1031" actId="478"/>
          <ac:spMkLst>
            <pc:docMk/>
            <pc:sldMk cId="847899720" sldId="14906"/>
            <ac:spMk id="93" creationId="{1B920E79-137C-4851-992A-81E9295B8C2F}"/>
          </ac:spMkLst>
        </pc:spChg>
        <pc:cxnChg chg="del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4" creationId="{1A398491-DA66-8A48-8E40-F4EEF6D0B402}"/>
          </ac:cxnSpMkLst>
        </pc:cxnChg>
        <pc:cxnChg chg="del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5" creationId="{BB198267-90C5-874E-834E-719CA225A198}"/>
          </ac:cxnSpMkLst>
        </pc:cxnChg>
        <pc:cxnChg chg="del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6" creationId="{F999EFFE-369E-3E48-ADCA-B30A631195FC}"/>
          </ac:cxnSpMkLst>
        </pc:cxnChg>
        <pc:cxnChg chg="del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7" creationId="{A8F40924-70A4-C742-AE47-2B7B79AA99D9}"/>
          </ac:cxnSpMkLst>
        </pc:cxnChg>
        <pc:cxnChg chg="del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16" creationId="{47183A44-7E4D-5A40-AA66-9DABA97191B2}"/>
          </ac:cxnSpMkLst>
        </pc:cxnChg>
        <pc:cxnChg chg="del mod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17" creationId="{19B9FCC3-380A-884E-B3A0-BF892F896D8E}"/>
          </ac:cxnSpMkLst>
        </pc:cxnChg>
        <pc:cxnChg chg="del mod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18" creationId="{BA84F23E-4A1F-4947-89E9-9C703EC0A1D4}"/>
          </ac:cxnSpMkLst>
        </pc:cxnChg>
        <pc:cxnChg chg="del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25" creationId="{9A33EB94-8E97-3B4A-A7E6-A41C62813B9F}"/>
          </ac:cxnSpMkLst>
        </pc:cxnChg>
        <pc:cxnChg chg="del mod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32" creationId="{C306B89E-CFF5-EF48-9437-3463B462446B}"/>
          </ac:cxnSpMkLst>
        </pc:cxnChg>
        <pc:cxnChg chg="del mod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33" creationId="{18C9AACF-E0D3-A643-BEBC-818BAC280A5B}"/>
          </ac:cxnSpMkLst>
        </pc:cxnChg>
        <pc:cxnChg chg="del mod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34" creationId="{94922226-0268-C74C-978D-1AE51494D22E}"/>
          </ac:cxnSpMkLst>
        </pc:cxnChg>
        <pc:cxnChg chg="del mod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35" creationId="{34FB99FC-D1FA-5D45-A581-4E67C45972B3}"/>
          </ac:cxnSpMkLst>
        </pc:cxnChg>
        <pc:cxnChg chg="del mod">
          <ac:chgData name="Shraddha Hegde" userId="4139c05a-d440-463e-aa48-fbd5f587983a" providerId="ADAL" clId="{7FF64397-563D-44EF-B233-B9110DE36974}" dt="2021-06-24T08:28:27.300" v="1029" actId="478"/>
          <ac:cxnSpMkLst>
            <pc:docMk/>
            <pc:sldMk cId="847899720" sldId="14906"/>
            <ac:cxnSpMk id="87" creationId="{4B4429E5-9271-954D-8089-4112E31F8312}"/>
          </ac:cxnSpMkLst>
        </pc:cxnChg>
      </pc:sldChg>
      <pc:sldChg chg="delSp modSp add mod">
        <pc:chgData name="Shraddha Hegde" userId="4139c05a-d440-463e-aa48-fbd5f587983a" providerId="ADAL" clId="{7FF64397-563D-44EF-B233-B9110DE36974}" dt="2021-06-29T05:03:35.437" v="5736" actId="20577"/>
        <pc:sldMkLst>
          <pc:docMk/>
          <pc:sldMk cId="947482752" sldId="14907"/>
        </pc:sldMkLst>
        <pc:spChg chg="mod">
          <ac:chgData name="Shraddha Hegde" userId="4139c05a-d440-463e-aa48-fbd5f587983a" providerId="ADAL" clId="{7FF64397-563D-44EF-B233-B9110DE36974}" dt="2021-06-24T08:29:48.336" v="1082" actId="1036"/>
          <ac:spMkLst>
            <pc:docMk/>
            <pc:sldMk cId="947482752" sldId="14907"/>
            <ac:spMk id="2" creationId="{BEAFA295-9816-41E7-97E3-3C43FC072377}"/>
          </ac:spMkLst>
        </pc:spChg>
        <pc:spChg chg="mod">
          <ac:chgData name="Shraddha Hegde" userId="4139c05a-d440-463e-aa48-fbd5f587983a" providerId="ADAL" clId="{7FF64397-563D-44EF-B233-B9110DE36974}" dt="2021-06-29T05:03:05.675" v="5723" actId="20577"/>
          <ac:spMkLst>
            <pc:docMk/>
            <pc:sldMk cId="947482752" sldId="14907"/>
            <ac:spMk id="5" creationId="{6BAC8957-049A-4BA4-879F-239C4AFCC6E8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6" creationId="{C628E757-AE4C-4577-8BD0-5351F020DE8E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7" creationId="{81E3FB5F-773F-436D-A832-D3A25B368A61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8" creationId="{26EB03F5-67E6-4A84-B647-912D00CCDBE0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89" creationId="{FBA79354-796A-4FCE-940F-9534C6AEE9BE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90" creationId="{004541EE-1298-413D-A83E-83ABD4630B49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91" creationId="{05CC028E-7E84-4374-B14A-C4E90D68239A}"/>
          </ac:spMkLst>
        </pc:spChg>
        <pc:spChg chg="mod">
          <ac:chgData name="Shraddha Hegde" userId="4139c05a-d440-463e-aa48-fbd5f587983a" providerId="ADAL" clId="{7FF64397-563D-44EF-B233-B9110DE36974}" dt="2021-06-29T05:03:15.165" v="5727" actId="20577"/>
          <ac:spMkLst>
            <pc:docMk/>
            <pc:sldMk cId="947482752" sldId="14907"/>
            <ac:spMk id="96" creationId="{34035F65-F044-4726-8F7F-45BFD56639EC}"/>
          </ac:spMkLst>
        </pc:spChg>
        <pc:spChg chg="mod">
          <ac:chgData name="Shraddha Hegde" userId="4139c05a-d440-463e-aa48-fbd5f587983a" providerId="ADAL" clId="{7FF64397-563D-44EF-B233-B9110DE36974}" dt="2021-06-29T05:03:29.537" v="5732" actId="20577"/>
          <ac:spMkLst>
            <pc:docMk/>
            <pc:sldMk cId="947482752" sldId="14907"/>
            <ac:spMk id="97" creationId="{3F66D5C9-123D-4095-8E93-219C181378AF}"/>
          </ac:spMkLst>
        </pc:spChg>
        <pc:spChg chg="mod">
          <ac:chgData name="Shraddha Hegde" userId="4139c05a-d440-463e-aa48-fbd5f587983a" providerId="ADAL" clId="{7FF64397-563D-44EF-B233-B9110DE36974}" dt="2021-06-29T05:03:35.437" v="5736" actId="20577"/>
          <ac:spMkLst>
            <pc:docMk/>
            <pc:sldMk cId="947482752" sldId="14907"/>
            <ac:spMk id="98" creationId="{0ECADB1E-8083-4361-BBF0-95664ADCA22E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99" creationId="{52BEAC11-98DB-4D36-ADA6-9589545BC910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12" creationId="{DAA88DA3-CBD3-4AA0-A8BB-E36F2EA0FDFE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15" creationId="{AE7F486A-52AA-448D-96DB-B1E7CE3A5119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16" creationId="{17BE760E-AFC9-4A8E-BF16-887DABF289F7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17" creationId="{AA2C4BC8-9408-4B75-BB43-9F8D016A6643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18" creationId="{80CE7146-D9F4-425A-A43C-75B8791FC8D1}"/>
          </ac:spMkLst>
        </pc:spChg>
        <pc:spChg chg="del">
          <ac:chgData name="Shraddha Hegde" userId="4139c05a-d440-463e-aa48-fbd5f587983a" providerId="ADAL" clId="{7FF64397-563D-44EF-B233-B9110DE36974}" dt="2021-06-24T08:29:31.837" v="1034" actId="478"/>
          <ac:spMkLst>
            <pc:docMk/>
            <pc:sldMk cId="947482752" sldId="14907"/>
            <ac:spMk id="119" creationId="{4E0C206C-542C-4129-BEDB-2A3320173A0C}"/>
          </ac:spMkLst>
        </pc:spChg>
        <pc:spChg chg="del">
          <ac:chgData name="Shraddha Hegde" userId="4139c05a-d440-463e-aa48-fbd5f587983a" providerId="ADAL" clId="{7FF64397-563D-44EF-B233-B9110DE36974}" dt="2021-06-24T08:29:31.837" v="1034" actId="478"/>
          <ac:spMkLst>
            <pc:docMk/>
            <pc:sldMk cId="947482752" sldId="14907"/>
            <ac:spMk id="120" creationId="{11805A07-1E0F-46BE-8656-6298B2DBC198}"/>
          </ac:spMkLst>
        </pc:spChg>
        <pc:spChg chg="del">
          <ac:chgData name="Shraddha Hegde" userId="4139c05a-d440-463e-aa48-fbd5f587983a" providerId="ADAL" clId="{7FF64397-563D-44EF-B233-B9110DE36974}" dt="2021-06-24T08:29:31.837" v="1034" actId="478"/>
          <ac:spMkLst>
            <pc:docMk/>
            <pc:sldMk cId="947482752" sldId="14907"/>
            <ac:spMk id="124" creationId="{6CA6F727-ABAD-4D4D-B5A1-FBF1670F1652}"/>
          </ac:spMkLst>
        </pc:spChg>
        <pc:spChg chg="del">
          <ac:chgData name="Shraddha Hegde" userId="4139c05a-d440-463e-aa48-fbd5f587983a" providerId="ADAL" clId="{7FF64397-563D-44EF-B233-B9110DE36974}" dt="2021-06-24T08:29:31.837" v="1034" actId="478"/>
          <ac:spMkLst>
            <pc:docMk/>
            <pc:sldMk cId="947482752" sldId="14907"/>
            <ac:spMk id="125" creationId="{A74C9349-E5F8-4915-A097-6C72ADD7E0EA}"/>
          </ac:spMkLst>
        </pc:spChg>
        <pc:spChg chg="del">
          <ac:chgData name="Shraddha Hegde" userId="4139c05a-d440-463e-aa48-fbd5f587983a" providerId="ADAL" clId="{7FF64397-563D-44EF-B233-B9110DE36974}" dt="2021-06-24T08:29:31.837" v="1034" actId="478"/>
          <ac:spMkLst>
            <pc:docMk/>
            <pc:sldMk cId="947482752" sldId="14907"/>
            <ac:spMk id="128" creationId="{2A66F578-1BE5-4374-9215-77B17BF6CBAC}"/>
          </ac:spMkLst>
        </pc:spChg>
        <pc:spChg chg="del">
          <ac:chgData name="Shraddha Hegde" userId="4139c05a-d440-463e-aa48-fbd5f587983a" providerId="ADAL" clId="{7FF64397-563D-44EF-B233-B9110DE36974}" dt="2021-06-24T08:29:31.837" v="1034" actId="478"/>
          <ac:spMkLst>
            <pc:docMk/>
            <pc:sldMk cId="947482752" sldId="14907"/>
            <ac:spMk id="129" creationId="{D98DCAE3-730C-46E6-9269-643ED1B205AF}"/>
          </ac:spMkLst>
        </pc:spChg>
        <pc:spChg chg="del">
          <ac:chgData name="Shraddha Hegde" userId="4139c05a-d440-463e-aa48-fbd5f587983a" providerId="ADAL" clId="{7FF64397-563D-44EF-B233-B9110DE36974}" dt="2021-06-24T08:29:31.837" v="1034" actId="478"/>
          <ac:spMkLst>
            <pc:docMk/>
            <pc:sldMk cId="947482752" sldId="14907"/>
            <ac:spMk id="130" creationId="{FC053C2D-BA6B-4655-B7AF-FF295A263385}"/>
          </ac:spMkLst>
        </pc:spChg>
        <pc:spChg chg="del">
          <ac:chgData name="Shraddha Hegde" userId="4139c05a-d440-463e-aa48-fbd5f587983a" providerId="ADAL" clId="{7FF64397-563D-44EF-B233-B9110DE36974}" dt="2021-06-24T08:29:31.837" v="1034" actId="478"/>
          <ac:spMkLst>
            <pc:docMk/>
            <pc:sldMk cId="947482752" sldId="14907"/>
            <ac:spMk id="132" creationId="{47542546-3290-4985-B5F1-268CF25B2622}"/>
          </ac:spMkLst>
        </pc:spChg>
        <pc:spChg chg="del">
          <ac:chgData name="Shraddha Hegde" userId="4139c05a-d440-463e-aa48-fbd5f587983a" providerId="ADAL" clId="{7FF64397-563D-44EF-B233-B9110DE36974}" dt="2021-06-24T08:29:31.837" v="1034" actId="478"/>
          <ac:spMkLst>
            <pc:docMk/>
            <pc:sldMk cId="947482752" sldId="14907"/>
            <ac:spMk id="133" creationId="{3C52BEBC-818C-4E46-ABC7-8D8188D002C7}"/>
          </ac:spMkLst>
        </pc:spChg>
        <pc:spChg chg="del">
          <ac:chgData name="Shraddha Hegde" userId="4139c05a-d440-463e-aa48-fbd5f587983a" providerId="ADAL" clId="{7FF64397-563D-44EF-B233-B9110DE36974}" dt="2021-06-24T08:29:31.837" v="1034" actId="478"/>
          <ac:spMkLst>
            <pc:docMk/>
            <pc:sldMk cId="947482752" sldId="14907"/>
            <ac:spMk id="134" creationId="{6D00281C-67D6-4269-8520-02CEE2061FB5}"/>
          </ac:spMkLst>
        </pc:spChg>
        <pc:spChg chg="del">
          <ac:chgData name="Shraddha Hegde" userId="4139c05a-d440-463e-aa48-fbd5f587983a" providerId="ADAL" clId="{7FF64397-563D-44EF-B233-B9110DE36974}" dt="2021-06-24T08:29:31.837" v="1034" actId="478"/>
          <ac:spMkLst>
            <pc:docMk/>
            <pc:sldMk cId="947482752" sldId="14907"/>
            <ac:spMk id="135" creationId="{896F919B-55EC-4F2D-865C-32C0C9FC8EA7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44" creationId="{BB71D618-2EF1-4820-860D-D9331DB9357D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48" creationId="{57CAB9A9-D71C-4440-9CCA-C93D4B28F1D4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50" creationId="{A5E0B5B1-1A9D-4938-917B-C2B9A9290893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51" creationId="{3DD0BB35-770E-4C9D-83AD-9F3061926EE6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52" creationId="{977DCC42-94EC-4722-BBBB-0C69362E12B8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53" creationId="{19FEFB6F-7F47-4D9D-94AD-52AF20587802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54" creationId="{E22158D9-5F3F-48CF-9414-72FBFEBFFC2E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55" creationId="{EC32CA0B-4720-445C-8590-0FE67E8D9EB5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61" creationId="{E5AB2A05-F8C4-4666-9FB4-9033B8BCB70A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95" creationId="{1D51A903-6DB0-482F-AC90-15C9A78300F2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96" creationId="{432ECF44-19EB-4EF3-A296-8CB6DB2B0F41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97" creationId="{A14D74DA-D9EB-4D35-B3C8-207953172891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98" creationId="{69B1C0FD-625B-4F67-B400-84115C575534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199" creationId="{12A2C497-3256-499F-9B86-1E3B10D15CD9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200" creationId="{3375243D-0562-437B-9E6A-43B499DBF3F6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201" creationId="{5155FEEA-521B-4975-BB9B-99E21E1276B4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202" creationId="{2F91D7A5-655D-4FE3-9B39-C9559D200673}"/>
          </ac:spMkLst>
        </pc:spChg>
        <pc:spChg chg="mod">
          <ac:chgData name="Shraddha Hegde" userId="4139c05a-d440-463e-aa48-fbd5f587983a" providerId="ADAL" clId="{7FF64397-563D-44EF-B233-B9110DE36974}" dt="2021-06-24T08:29:42.594" v="1058" actId="1036"/>
          <ac:spMkLst>
            <pc:docMk/>
            <pc:sldMk cId="947482752" sldId="14907"/>
            <ac:spMk id="203" creationId="{4FE71DDB-35E4-4955-8DFF-439C630A072F}"/>
          </ac:spMkLst>
        </pc:spChg>
        <pc:grpChg chg="mod">
          <ac:chgData name="Shraddha Hegde" userId="4139c05a-d440-463e-aa48-fbd5f587983a" providerId="ADAL" clId="{7FF64397-563D-44EF-B233-B9110DE36974}" dt="2021-06-24T08:29:42.594" v="1058" actId="1036"/>
          <ac:grpSpMkLst>
            <pc:docMk/>
            <pc:sldMk cId="947482752" sldId="14907"/>
            <ac:grpSpMk id="92" creationId="{22690F9E-780B-45CD-8CAF-B6BF18890CC0}"/>
          </ac:grpSpMkLst>
        </pc:grpChg>
        <pc:picChg chg="mod">
          <ac:chgData name="Shraddha Hegde" userId="4139c05a-d440-463e-aa48-fbd5f587983a" providerId="ADAL" clId="{7FF64397-563D-44EF-B233-B9110DE36974}" dt="2021-06-24T08:29:42.594" v="1058" actId="1036"/>
          <ac:picMkLst>
            <pc:docMk/>
            <pc:sldMk cId="947482752" sldId="14907"/>
            <ac:picMk id="156" creationId="{E0476B49-0F51-4C7E-B217-F049EB4A813C}"/>
          </ac:picMkLst>
        </pc:picChg>
        <pc:picChg chg="mod">
          <ac:chgData name="Shraddha Hegde" userId="4139c05a-d440-463e-aa48-fbd5f587983a" providerId="ADAL" clId="{7FF64397-563D-44EF-B233-B9110DE36974}" dt="2021-06-24T08:29:42.594" v="1058" actId="1036"/>
          <ac:picMkLst>
            <pc:docMk/>
            <pc:sldMk cId="947482752" sldId="14907"/>
            <ac:picMk id="164" creationId="{1A48E40A-F0DD-4521-B124-B9E1034643FB}"/>
          </ac:picMkLst>
        </pc:picChg>
        <pc:picChg chg="mod">
          <ac:chgData name="Shraddha Hegde" userId="4139c05a-d440-463e-aa48-fbd5f587983a" providerId="ADAL" clId="{7FF64397-563D-44EF-B233-B9110DE36974}" dt="2021-06-24T08:29:42.594" v="1058" actId="1036"/>
          <ac:picMkLst>
            <pc:docMk/>
            <pc:sldMk cId="947482752" sldId="14907"/>
            <ac:picMk id="169" creationId="{C71BFF98-7371-4EAD-B365-A479896A00DE}"/>
          </ac:picMkLst>
        </pc:picChg>
        <pc:picChg chg="mod">
          <ac:chgData name="Shraddha Hegde" userId="4139c05a-d440-463e-aa48-fbd5f587983a" providerId="ADAL" clId="{7FF64397-563D-44EF-B233-B9110DE36974}" dt="2021-06-24T08:29:42.594" v="1058" actId="1036"/>
          <ac:picMkLst>
            <pc:docMk/>
            <pc:sldMk cId="947482752" sldId="14907"/>
            <ac:picMk id="170" creationId="{C5A269B1-0907-407D-88DF-A36605375F28}"/>
          </ac:picMkLst>
        </pc:picChg>
        <pc:cxnChg chg="mod">
          <ac:chgData name="Shraddha Hegde" userId="4139c05a-d440-463e-aa48-fbd5f587983a" providerId="ADAL" clId="{7FF64397-563D-44EF-B233-B9110DE36974}" dt="2021-06-24T08:29:42.594" v="1058" actId="1036"/>
          <ac:cxnSpMkLst>
            <pc:docMk/>
            <pc:sldMk cId="947482752" sldId="14907"/>
            <ac:cxnSpMk id="121" creationId="{3AD546F7-E80C-4A51-BE87-72E9548E81D9}"/>
          </ac:cxnSpMkLst>
        </pc:cxnChg>
        <pc:cxnChg chg="mod">
          <ac:chgData name="Shraddha Hegde" userId="4139c05a-d440-463e-aa48-fbd5f587983a" providerId="ADAL" clId="{7FF64397-563D-44EF-B233-B9110DE36974}" dt="2021-06-24T08:29:42.594" v="1058" actId="1036"/>
          <ac:cxnSpMkLst>
            <pc:docMk/>
            <pc:sldMk cId="947482752" sldId="14907"/>
            <ac:cxnSpMk id="143" creationId="{3BA6D617-3541-47AA-8DB5-3A7D6F595DF9}"/>
          </ac:cxnSpMkLst>
        </pc:cxnChg>
      </pc:sldChg>
      <pc:sldChg chg="addSp modSp add mod">
        <pc:chgData name="Shraddha Hegde" userId="4139c05a-d440-463e-aa48-fbd5f587983a" providerId="ADAL" clId="{7FF64397-563D-44EF-B233-B9110DE36974}" dt="2021-06-24T08:34:38.029" v="1326" actId="20577"/>
        <pc:sldMkLst>
          <pc:docMk/>
          <pc:sldMk cId="856684269" sldId="14908"/>
        </pc:sldMkLst>
        <pc:spChg chg="mod">
          <ac:chgData name="Shraddha Hegde" userId="4139c05a-d440-463e-aa48-fbd5f587983a" providerId="ADAL" clId="{7FF64397-563D-44EF-B233-B9110DE36974}" dt="2021-06-24T08:34:38.029" v="1326" actId="20577"/>
          <ac:spMkLst>
            <pc:docMk/>
            <pc:sldMk cId="856684269" sldId="14908"/>
            <ac:spMk id="2" creationId="{856E68FC-AD58-0E42-BE48-5C7BE6E48EB9}"/>
          </ac:spMkLst>
        </pc:spChg>
        <pc:spChg chg="mod">
          <ac:chgData name="Shraddha Hegde" userId="4139c05a-d440-463e-aa48-fbd5f587983a" providerId="ADAL" clId="{7FF64397-563D-44EF-B233-B9110DE36974}" dt="2021-06-24T08:34:16.304" v="1309" actId="14100"/>
          <ac:spMkLst>
            <pc:docMk/>
            <pc:sldMk cId="856684269" sldId="14908"/>
            <ac:spMk id="3" creationId="{E8AFBD5C-FF63-B740-AA56-1260AFA35DBC}"/>
          </ac:spMkLst>
        </pc:spChg>
        <pc:picChg chg="add mod">
          <ac:chgData name="Shraddha Hegde" userId="4139c05a-d440-463e-aa48-fbd5f587983a" providerId="ADAL" clId="{7FF64397-563D-44EF-B233-B9110DE36974}" dt="2021-06-24T08:34:12.624" v="1308" actId="1076"/>
          <ac:picMkLst>
            <pc:docMk/>
            <pc:sldMk cId="856684269" sldId="14908"/>
            <ac:picMk id="5" creationId="{49EE7B6C-D4BF-4D61-8F0D-830C9D848C2B}"/>
          </ac:picMkLst>
        </pc:picChg>
      </pc:sldChg>
      <pc:sldChg chg="delSp modSp add mod">
        <pc:chgData name="Shraddha Hegde" userId="4139c05a-d440-463e-aa48-fbd5f587983a" providerId="ADAL" clId="{7FF64397-563D-44EF-B233-B9110DE36974}" dt="2021-06-24T10:02:39.957" v="1614" actId="20577"/>
        <pc:sldMkLst>
          <pc:docMk/>
          <pc:sldMk cId="2847736978" sldId="14909"/>
        </pc:sldMkLst>
        <pc:spChg chg="mod">
          <ac:chgData name="Shraddha Hegde" userId="4139c05a-d440-463e-aa48-fbd5f587983a" providerId="ADAL" clId="{7FF64397-563D-44EF-B233-B9110DE36974}" dt="2021-06-24T09:56:11.658" v="1429" actId="6549"/>
          <ac:spMkLst>
            <pc:docMk/>
            <pc:sldMk cId="2847736978" sldId="14909"/>
            <ac:spMk id="2" creationId="{106A17DA-257B-0A43-B5EE-1DD5C74406DB}"/>
          </ac:spMkLst>
        </pc:spChg>
        <pc:spChg chg="mod">
          <ac:chgData name="Shraddha Hegde" userId="4139c05a-d440-463e-aa48-fbd5f587983a" providerId="ADAL" clId="{7FF64397-563D-44EF-B233-B9110DE36974}" dt="2021-06-24T10:02:39.957" v="1614" actId="20577"/>
          <ac:spMkLst>
            <pc:docMk/>
            <pc:sldMk cId="2847736978" sldId="14909"/>
            <ac:spMk id="3" creationId="{FA23D705-3F82-AF4B-83F1-D8F7F1CACB57}"/>
          </ac:spMkLst>
        </pc:spChg>
        <pc:spChg chg="del">
          <ac:chgData name="Shraddha Hegde" userId="4139c05a-d440-463e-aa48-fbd5f587983a" providerId="ADAL" clId="{7FF64397-563D-44EF-B233-B9110DE36974}" dt="2021-06-24T10:02:18.165" v="1595" actId="478"/>
          <ac:spMkLst>
            <pc:docMk/>
            <pc:sldMk cId="2847736978" sldId="14909"/>
            <ac:spMk id="5" creationId="{E18B2202-EC2C-4041-8DE1-BBE77825C56B}"/>
          </ac:spMkLst>
        </pc:spChg>
      </pc:sldChg>
      <pc:sldChg chg="addSp delSp modSp add mod delAnim modAnim">
        <pc:chgData name="Shraddha Hegde" userId="4139c05a-d440-463e-aa48-fbd5f587983a" providerId="ADAL" clId="{7FF64397-563D-44EF-B233-B9110DE36974}" dt="2021-06-29T04:18:08.684" v="5703" actId="20577"/>
        <pc:sldMkLst>
          <pc:docMk/>
          <pc:sldMk cId="1098168877" sldId="14910"/>
        </pc:sldMkLst>
        <pc:spChg chg="mod">
          <ac:chgData name="Shraddha Hegde" userId="4139c05a-d440-463e-aa48-fbd5f587983a" providerId="ADAL" clId="{7FF64397-563D-44EF-B233-B9110DE36974}" dt="2021-06-25T17:33:52.065" v="3061" actId="20577"/>
          <ac:spMkLst>
            <pc:docMk/>
            <pc:sldMk cId="1098168877" sldId="14910"/>
            <ac:spMk id="2" creationId="{BEAFA295-9816-41E7-97E3-3C43FC072377}"/>
          </ac:spMkLst>
        </pc:spChg>
        <pc:spChg chg="mod">
          <ac:chgData name="Shraddha Hegde" userId="4139c05a-d440-463e-aa48-fbd5f587983a" providerId="ADAL" clId="{7FF64397-563D-44EF-B233-B9110DE36974}" dt="2021-06-25T17:51:25.285" v="3799" actId="20577"/>
          <ac:spMkLst>
            <pc:docMk/>
            <pc:sldMk cId="1098168877" sldId="14910"/>
            <ac:spMk id="3" creationId="{1DF988C4-D0BB-4D23-8B84-799524D8DD53}"/>
          </ac:spMkLst>
        </pc:spChg>
        <pc:spChg chg="add mod">
          <ac:chgData name="Shraddha Hegde" userId="4139c05a-d440-463e-aa48-fbd5f587983a" providerId="ADAL" clId="{7FF64397-563D-44EF-B233-B9110DE36974}" dt="2021-06-25T17:35:20.370" v="3083" actId="14100"/>
          <ac:spMkLst>
            <pc:docMk/>
            <pc:sldMk cId="1098168877" sldId="14910"/>
            <ac:spMk id="5" creationId="{29535DE4-F3A1-42EC-9DD7-01980E87398E}"/>
          </ac:spMkLst>
        </pc:spChg>
        <pc:spChg chg="mod">
          <ac:chgData name="Shraddha Hegde" userId="4139c05a-d440-463e-aa48-fbd5f587983a" providerId="ADAL" clId="{7FF64397-563D-44EF-B233-B9110DE36974}" dt="2021-06-25T17:36:37.715" v="3295"/>
          <ac:spMkLst>
            <pc:docMk/>
            <pc:sldMk cId="1098168877" sldId="14910"/>
            <ac:spMk id="16" creationId="{D7C5ADF0-9C93-4D67-BE88-930A5C8F88C7}"/>
          </ac:spMkLst>
        </pc:spChg>
        <pc:spChg chg="mod">
          <ac:chgData name="Shraddha Hegde" userId="4139c05a-d440-463e-aa48-fbd5f587983a" providerId="ADAL" clId="{7FF64397-563D-44EF-B233-B9110DE36974}" dt="2021-06-25T17:36:37.715" v="3295"/>
          <ac:spMkLst>
            <pc:docMk/>
            <pc:sldMk cId="1098168877" sldId="14910"/>
            <ac:spMk id="17" creationId="{AB29F3B9-C212-4665-BE85-BD8B1FCDEE37}"/>
          </ac:spMkLst>
        </pc:spChg>
        <pc:spChg chg="mod">
          <ac:chgData name="Shraddha Hegde" userId="4139c05a-d440-463e-aa48-fbd5f587983a" providerId="ADAL" clId="{7FF64397-563D-44EF-B233-B9110DE36974}" dt="2021-06-25T17:36:48.898" v="3309" actId="1037"/>
          <ac:spMkLst>
            <pc:docMk/>
            <pc:sldMk cId="1098168877" sldId="14910"/>
            <ac:spMk id="18" creationId="{5F3889B1-55C1-4983-A0AD-8FDBB781E469}"/>
          </ac:spMkLst>
        </pc:spChg>
        <pc:spChg chg="add mod">
          <ac:chgData name="Shraddha Hegde" userId="4139c05a-d440-463e-aa48-fbd5f587983a" providerId="ADAL" clId="{7FF64397-563D-44EF-B233-B9110DE36974}" dt="2021-06-29T04:17:40.760" v="5564" actId="1037"/>
          <ac:spMkLst>
            <pc:docMk/>
            <pc:sldMk cId="1098168877" sldId="14910"/>
            <ac:spMk id="23" creationId="{831B9321-7F6E-4E9D-869F-D255A89363F8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36" creationId="{DC8AE0DA-6269-45A0-B5FF-16D580E12693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37" creationId="{27EA1BDC-4C7E-4CAD-864F-C6ECBD8E7018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38" creationId="{C60ED9B9-2C7E-4ABD-85B2-E478D5A130DF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39" creationId="{7506E045-B3D0-42D5-93BC-F234CD9F0241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40" creationId="{F38ECC39-6ABC-4D3E-BEA8-4BEBECD5CE87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41" creationId="{71C6A18B-6957-40F5-BA43-2F728A9E7834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42" creationId="{316334F0-4D13-4B10-B181-2A698D5FEBD9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43" creationId="{745B6675-EA88-454A-A9E5-E95F3DD2150C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44" creationId="{AA0098AD-250D-4B6F-9F50-2FD02B83ACFA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45" creationId="{B0C54189-AE54-4D4F-805B-732D99210B42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46" creationId="{92CF1BD3-DB48-45B2-82E7-776252C6FD09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47" creationId="{CBDC06A3-CCD8-4D9C-A0AE-9E8AAA88A35F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48" creationId="{0F4B04CC-5716-452F-87FB-6C1D75E24FE9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49" creationId="{250F8813-F48A-42C6-A004-16F9539ECD07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50" creationId="{75F07563-D0D3-42C5-AD84-F9191E37B10A}"/>
          </ac:spMkLst>
        </pc:spChg>
        <pc:spChg chg="del">
          <ac:chgData name="Shraddha Hegde" userId="4139c05a-d440-463e-aa48-fbd5f587983a" providerId="ADAL" clId="{7FF64397-563D-44EF-B233-B9110DE36974}" dt="2021-06-25T17:44:38.935" v="3455" actId="478"/>
          <ac:spMkLst>
            <pc:docMk/>
            <pc:sldMk cId="1098168877" sldId="14910"/>
            <ac:spMk id="58" creationId="{231314C8-A5A4-4A75-A2CE-C1C0703DB9E0}"/>
          </ac:spMkLst>
        </pc:spChg>
        <pc:spChg chg="del">
          <ac:chgData name="Shraddha Hegde" userId="4139c05a-d440-463e-aa48-fbd5f587983a" providerId="ADAL" clId="{7FF64397-563D-44EF-B233-B9110DE36974}" dt="2021-06-25T17:44:41.096" v="3456" actId="478"/>
          <ac:spMkLst>
            <pc:docMk/>
            <pc:sldMk cId="1098168877" sldId="14910"/>
            <ac:spMk id="59" creationId="{041DDD45-3021-4947-9FFD-08B4C6E22D52}"/>
          </ac:spMkLst>
        </pc:spChg>
        <pc:spChg chg="del">
          <ac:chgData name="Shraddha Hegde" userId="4139c05a-d440-463e-aa48-fbd5f587983a" providerId="ADAL" clId="{7FF64397-563D-44EF-B233-B9110DE36974}" dt="2021-06-25T17:44:31.065" v="3452" actId="478"/>
          <ac:spMkLst>
            <pc:docMk/>
            <pc:sldMk cId="1098168877" sldId="14910"/>
            <ac:spMk id="60" creationId="{0435E905-98B8-4972-BCA5-9F575C19E42E}"/>
          </ac:spMkLst>
        </pc:spChg>
        <pc:spChg chg="add mod">
          <ac:chgData name="Shraddha Hegde" userId="4139c05a-d440-463e-aa48-fbd5f587983a" providerId="ADAL" clId="{7FF64397-563D-44EF-B233-B9110DE36974}" dt="2021-06-29T04:17:57.100" v="5640" actId="20577"/>
          <ac:spMkLst>
            <pc:docMk/>
            <pc:sldMk cId="1098168877" sldId="14910"/>
            <ac:spMk id="62" creationId="{63A2717F-A640-4767-A8DA-92A3CFDA605A}"/>
          </ac:spMkLst>
        </pc:spChg>
        <pc:spChg chg="add mod">
          <ac:chgData name="Shraddha Hegde" userId="4139c05a-d440-463e-aa48-fbd5f587983a" providerId="ADAL" clId="{7FF64397-563D-44EF-B233-B9110DE36974}" dt="2021-06-29T04:18:08.684" v="5703" actId="20577"/>
          <ac:spMkLst>
            <pc:docMk/>
            <pc:sldMk cId="1098168877" sldId="14910"/>
            <ac:spMk id="63" creationId="{28454C8D-3CCA-430D-9024-FBF3D208ED87}"/>
          </ac:spMkLst>
        </pc:spChg>
        <pc:spChg chg="add del mod">
          <ac:chgData name="Shraddha Hegde" userId="4139c05a-d440-463e-aa48-fbd5f587983a" providerId="ADAL" clId="{7FF64397-563D-44EF-B233-B9110DE36974}" dt="2021-06-25T17:35:34.050" v="3086" actId="478"/>
          <ac:spMkLst>
            <pc:docMk/>
            <pc:sldMk cId="1098168877" sldId="14910"/>
            <ac:spMk id="74" creationId="{A54E1522-CBCF-4246-A066-657DEC2C7DA1}"/>
          </ac:spMkLst>
        </pc:spChg>
        <pc:spChg chg="add del mod">
          <ac:chgData name="Shraddha Hegde" userId="4139c05a-d440-463e-aa48-fbd5f587983a" providerId="ADAL" clId="{7FF64397-563D-44EF-B233-B9110DE36974}" dt="2021-06-25T17:35:35.801" v="3087" actId="478"/>
          <ac:spMkLst>
            <pc:docMk/>
            <pc:sldMk cId="1098168877" sldId="14910"/>
            <ac:spMk id="75" creationId="{FCAAEC57-A861-4889-BC29-C311A9D638D8}"/>
          </ac:spMkLst>
        </pc:spChg>
        <pc:spChg chg="add mod">
          <ac:chgData name="Shraddha Hegde" userId="4139c05a-d440-463e-aa48-fbd5f587983a" providerId="ADAL" clId="{7FF64397-563D-44EF-B233-B9110DE36974}" dt="2021-06-25T17:35:43.536" v="3089" actId="1076"/>
          <ac:spMkLst>
            <pc:docMk/>
            <pc:sldMk cId="1098168877" sldId="14910"/>
            <ac:spMk id="76" creationId="{0560572D-1036-41A8-AFE2-1374F8E1A1E0}"/>
          </ac:spMkLst>
        </pc:spChg>
        <pc:spChg chg="add mod">
          <ac:chgData name="Shraddha Hegde" userId="4139c05a-d440-463e-aa48-fbd5f587983a" providerId="ADAL" clId="{7FF64397-563D-44EF-B233-B9110DE36974}" dt="2021-06-25T17:36:08.635" v="3230" actId="1035"/>
          <ac:spMkLst>
            <pc:docMk/>
            <pc:sldMk cId="1098168877" sldId="14910"/>
            <ac:spMk id="77" creationId="{558954D1-BFCA-42B3-8B71-FAA447F609C8}"/>
          </ac:spMkLst>
        </pc:spChg>
        <pc:spChg chg="add mod">
          <ac:chgData name="Shraddha Hegde" userId="4139c05a-d440-463e-aa48-fbd5f587983a" providerId="ADAL" clId="{7FF64397-563D-44EF-B233-B9110DE36974}" dt="2021-06-25T17:36:08.635" v="3230" actId="1035"/>
          <ac:spMkLst>
            <pc:docMk/>
            <pc:sldMk cId="1098168877" sldId="14910"/>
            <ac:spMk id="78" creationId="{4A2D8047-56A8-4A05-B993-BA99A71D73E2}"/>
          </ac:spMkLst>
        </pc:spChg>
        <pc:spChg chg="add mod">
          <ac:chgData name="Shraddha Hegde" userId="4139c05a-d440-463e-aa48-fbd5f587983a" providerId="ADAL" clId="{7FF64397-563D-44EF-B233-B9110DE36974}" dt="2021-06-25T17:36:00.720" v="3221" actId="1038"/>
          <ac:spMkLst>
            <pc:docMk/>
            <pc:sldMk cId="1098168877" sldId="14910"/>
            <ac:spMk id="79" creationId="{79C202DF-DD50-4FE6-ACBB-85E5772D9F19}"/>
          </ac:spMkLst>
        </pc:spChg>
        <pc:spChg chg="add mod">
          <ac:chgData name="Shraddha Hegde" userId="4139c05a-d440-463e-aa48-fbd5f587983a" providerId="ADAL" clId="{7FF64397-563D-44EF-B233-B9110DE36974}" dt="2021-06-25T17:36:00.720" v="3221" actId="1038"/>
          <ac:spMkLst>
            <pc:docMk/>
            <pc:sldMk cId="1098168877" sldId="14910"/>
            <ac:spMk id="80" creationId="{F919798D-8C06-4ACA-A43C-07FA9B4D4F17}"/>
          </ac:spMkLst>
        </pc:spChg>
        <pc:spChg chg="add del mod">
          <ac:chgData name="Shraddha Hegde" userId="4139c05a-d440-463e-aa48-fbd5f587983a" providerId="ADAL" clId="{7FF64397-563D-44EF-B233-B9110DE36974}" dt="2021-06-25T17:36:42.165" v="3296" actId="478"/>
          <ac:spMkLst>
            <pc:docMk/>
            <pc:sldMk cId="1098168877" sldId="14910"/>
            <ac:spMk id="81" creationId="{60CF7783-C401-41BE-B354-DAFD44F67392}"/>
          </ac:spMkLst>
        </pc:spChg>
        <pc:spChg chg="add del mod">
          <ac:chgData name="Shraddha Hegde" userId="4139c05a-d440-463e-aa48-fbd5f587983a" providerId="ADAL" clId="{7FF64397-563D-44EF-B233-B9110DE36974}" dt="2021-06-25T17:37:55.465" v="3314" actId="478"/>
          <ac:spMkLst>
            <pc:docMk/>
            <pc:sldMk cId="1098168877" sldId="14910"/>
            <ac:spMk id="82" creationId="{2098C3C1-A498-428D-965C-C2050DF5AB64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94" creationId="{D3647B6F-B102-40E7-AE61-C765EB8CA7CB}"/>
          </ac:spMkLst>
        </pc:spChg>
        <pc:spChg chg="del">
          <ac:chgData name="Shraddha Hegde" userId="4139c05a-d440-463e-aa48-fbd5f587983a" providerId="ADAL" clId="{7FF64397-563D-44EF-B233-B9110DE36974}" dt="2021-06-25T17:34:06.905" v="3063" actId="478"/>
          <ac:spMkLst>
            <pc:docMk/>
            <pc:sldMk cId="1098168877" sldId="14910"/>
            <ac:spMk id="95" creationId="{76A23700-86D8-42FE-8640-C3EA9F24A926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96" creationId="{3D0663B4-86EF-4486-85CB-97FEB5F2533E}"/>
          </ac:spMkLst>
        </pc:spChg>
        <pc:spChg chg="del">
          <ac:chgData name="Shraddha Hegde" userId="4139c05a-d440-463e-aa48-fbd5f587983a" providerId="ADAL" clId="{7FF64397-563D-44EF-B233-B9110DE36974}" dt="2021-06-25T17:34:42.380" v="3076" actId="478"/>
          <ac:spMkLst>
            <pc:docMk/>
            <pc:sldMk cId="1098168877" sldId="14910"/>
            <ac:spMk id="97" creationId="{D8AEF647-05F4-4755-8A61-B219842D0C45}"/>
          </ac:spMkLst>
        </pc:spChg>
        <pc:spChg chg="del">
          <ac:chgData name="Shraddha Hegde" userId="4139c05a-d440-463e-aa48-fbd5f587983a" providerId="ADAL" clId="{7FF64397-563D-44EF-B233-B9110DE36974}" dt="2021-06-25T17:34:32.481" v="3073" actId="478"/>
          <ac:spMkLst>
            <pc:docMk/>
            <pc:sldMk cId="1098168877" sldId="14910"/>
            <ac:spMk id="98" creationId="{10FA7E4D-650B-4473-82DE-5518D981DE90}"/>
          </ac:spMkLst>
        </pc:spChg>
        <pc:spChg chg="del">
          <ac:chgData name="Shraddha Hegde" userId="4139c05a-d440-463e-aa48-fbd5f587983a" providerId="ADAL" clId="{7FF64397-563D-44EF-B233-B9110DE36974}" dt="2021-06-25T17:34:24.165" v="3069" actId="478"/>
          <ac:spMkLst>
            <pc:docMk/>
            <pc:sldMk cId="1098168877" sldId="14910"/>
            <ac:spMk id="99" creationId="{5D386CF6-E9BA-4D53-B3E1-DC2439959173}"/>
          </ac:spMkLst>
        </pc:spChg>
        <pc:spChg chg="del">
          <ac:chgData name="Shraddha Hegde" userId="4139c05a-d440-463e-aa48-fbd5f587983a" providerId="ADAL" clId="{7FF64397-563D-44EF-B233-B9110DE36974}" dt="2021-06-25T17:34:06.905" v="3063" actId="478"/>
          <ac:spMkLst>
            <pc:docMk/>
            <pc:sldMk cId="1098168877" sldId="14910"/>
            <ac:spMk id="100" creationId="{268DEE51-3735-4773-846F-8BEF8CA73CDA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101" creationId="{EFA445D1-5981-42D2-AF41-3591A6CF90DB}"/>
          </ac:spMkLst>
        </pc:spChg>
        <pc:spChg chg="del">
          <ac:chgData name="Shraddha Hegde" userId="4139c05a-d440-463e-aa48-fbd5f587983a" providerId="ADAL" clId="{7FF64397-563D-44EF-B233-B9110DE36974}" dt="2021-06-25T17:34:06.905" v="3063" actId="478"/>
          <ac:spMkLst>
            <pc:docMk/>
            <pc:sldMk cId="1098168877" sldId="14910"/>
            <ac:spMk id="102" creationId="{C27D76E0-E813-498B-8E14-E0EC8AE91CB3}"/>
          </ac:spMkLst>
        </pc:spChg>
        <pc:spChg chg="del">
          <ac:chgData name="Shraddha Hegde" userId="4139c05a-d440-463e-aa48-fbd5f587983a" providerId="ADAL" clId="{7FF64397-563D-44EF-B233-B9110DE36974}" dt="2021-06-25T17:34:00.596" v="3062" actId="478"/>
          <ac:spMkLst>
            <pc:docMk/>
            <pc:sldMk cId="1098168877" sldId="14910"/>
            <ac:spMk id="103" creationId="{8E931E8A-3C99-46DF-AA1D-1CD41833B4E3}"/>
          </ac:spMkLst>
        </pc:spChg>
        <pc:spChg chg="del">
          <ac:chgData name="Shraddha Hegde" userId="4139c05a-d440-463e-aa48-fbd5f587983a" providerId="ADAL" clId="{7FF64397-563D-44EF-B233-B9110DE36974}" dt="2021-06-25T17:34:18.215" v="3067" actId="478"/>
          <ac:spMkLst>
            <pc:docMk/>
            <pc:sldMk cId="1098168877" sldId="14910"/>
            <ac:spMk id="104" creationId="{905A7723-A485-42F7-93BF-921A6CB22F2C}"/>
          </ac:spMkLst>
        </pc:spChg>
        <pc:spChg chg="del">
          <ac:chgData name="Shraddha Hegde" userId="4139c05a-d440-463e-aa48-fbd5f587983a" providerId="ADAL" clId="{7FF64397-563D-44EF-B233-B9110DE36974}" dt="2021-06-25T17:34:25.805" v="3070" actId="478"/>
          <ac:spMkLst>
            <pc:docMk/>
            <pc:sldMk cId="1098168877" sldId="14910"/>
            <ac:spMk id="105" creationId="{87C7C499-FA7F-42D2-840E-9D7077FDFBFB}"/>
          </ac:spMkLst>
        </pc:spChg>
        <pc:spChg chg="del">
          <ac:chgData name="Shraddha Hegde" userId="4139c05a-d440-463e-aa48-fbd5f587983a" providerId="ADAL" clId="{7FF64397-563D-44EF-B233-B9110DE36974}" dt="2021-06-25T17:34:27.924" v="3071" actId="478"/>
          <ac:spMkLst>
            <pc:docMk/>
            <pc:sldMk cId="1098168877" sldId="14910"/>
            <ac:spMk id="106" creationId="{AB669BA2-149C-4914-8590-A6A84D4112BA}"/>
          </ac:spMkLst>
        </pc:spChg>
        <pc:spChg chg="del">
          <ac:chgData name="Shraddha Hegde" userId="4139c05a-d440-463e-aa48-fbd5f587983a" providerId="ADAL" clId="{7FF64397-563D-44EF-B233-B9110DE36974}" dt="2021-06-25T17:34:34.846" v="3074" actId="478"/>
          <ac:spMkLst>
            <pc:docMk/>
            <pc:sldMk cId="1098168877" sldId="14910"/>
            <ac:spMk id="107" creationId="{AB87EE62-35EF-4B9F-ABAC-96C7D64BBB42}"/>
          </ac:spMkLst>
        </pc:spChg>
        <pc:spChg chg="del">
          <ac:chgData name="Shraddha Hegde" userId="4139c05a-d440-463e-aa48-fbd5f587983a" providerId="ADAL" clId="{7FF64397-563D-44EF-B233-B9110DE36974}" dt="2021-06-25T17:34:30.146" v="3072" actId="478"/>
          <ac:spMkLst>
            <pc:docMk/>
            <pc:sldMk cId="1098168877" sldId="14910"/>
            <ac:spMk id="108" creationId="{B614B849-0438-4794-940F-8F6AC8D60C57}"/>
          </ac:spMkLst>
        </pc:spChg>
        <pc:spChg chg="del">
          <ac:chgData name="Shraddha Hegde" userId="4139c05a-d440-463e-aa48-fbd5f587983a" providerId="ADAL" clId="{7FF64397-563D-44EF-B233-B9110DE36974}" dt="2021-06-25T17:34:37.290" v="3075" actId="478"/>
          <ac:spMkLst>
            <pc:docMk/>
            <pc:sldMk cId="1098168877" sldId="14910"/>
            <ac:spMk id="109" creationId="{4CCF8545-A168-4102-8146-59497D5A2173}"/>
          </ac:spMkLst>
        </pc:spChg>
        <pc:spChg chg="add mod">
          <ac:chgData name="Shraddha Hegde" userId="4139c05a-d440-463e-aa48-fbd5f587983a" providerId="ADAL" clId="{7FF64397-563D-44EF-B233-B9110DE36974}" dt="2021-06-29T04:12:54.501" v="5507" actId="20577"/>
          <ac:spMkLst>
            <pc:docMk/>
            <pc:sldMk cId="1098168877" sldId="14910"/>
            <ac:spMk id="125" creationId="{F573E2E6-67DA-4AF4-BF3A-999EDC386566}"/>
          </ac:spMkLst>
        </pc:spChg>
        <pc:spChg chg="add mod">
          <ac:chgData name="Shraddha Hegde" userId="4139c05a-d440-463e-aa48-fbd5f587983a" providerId="ADAL" clId="{7FF64397-563D-44EF-B233-B9110DE36974}" dt="2021-06-29T04:13:02.242" v="5514" actId="20577"/>
          <ac:spMkLst>
            <pc:docMk/>
            <pc:sldMk cId="1098168877" sldId="14910"/>
            <ac:spMk id="126" creationId="{B5F23E47-1035-4D7D-85B7-1D6202823189}"/>
          </ac:spMkLst>
        </pc:spChg>
        <pc:spChg chg="add mod">
          <ac:chgData name="Shraddha Hegde" userId="4139c05a-d440-463e-aa48-fbd5f587983a" providerId="ADAL" clId="{7FF64397-563D-44EF-B233-B9110DE36974}" dt="2021-06-29T04:13:18.666" v="5521" actId="20577"/>
          <ac:spMkLst>
            <pc:docMk/>
            <pc:sldMk cId="1098168877" sldId="14910"/>
            <ac:spMk id="127" creationId="{C9E76A69-A9FF-4058-BB70-CB19E9652E9D}"/>
          </ac:spMkLst>
        </pc:spChg>
        <pc:spChg chg="add mod">
          <ac:chgData name="Shraddha Hegde" userId="4139c05a-d440-463e-aa48-fbd5f587983a" providerId="ADAL" clId="{7FF64397-563D-44EF-B233-B9110DE36974}" dt="2021-06-29T04:14:28.182" v="5537" actId="207"/>
          <ac:spMkLst>
            <pc:docMk/>
            <pc:sldMk cId="1098168877" sldId="14910"/>
            <ac:spMk id="128" creationId="{166CF477-91A3-4BC0-9D1C-BDAC7BC76B75}"/>
          </ac:spMkLst>
        </pc:spChg>
        <pc:grpChg chg="add del mod">
          <ac:chgData name="Shraddha Hegde" userId="4139c05a-d440-463e-aa48-fbd5f587983a" providerId="ADAL" clId="{7FF64397-563D-44EF-B233-B9110DE36974}" dt="2021-06-25T17:44:35.639" v="3454" actId="478"/>
          <ac:grpSpMkLst>
            <pc:docMk/>
            <pc:sldMk cId="1098168877" sldId="14910"/>
            <ac:grpSpMk id="10" creationId="{F0F8639A-0DFE-4E33-93B3-5E3D65EA4352}"/>
          </ac:grpSpMkLst>
        </pc:grpChg>
        <pc:picChg chg="mod">
          <ac:chgData name="Shraddha Hegde" userId="4139c05a-d440-463e-aa48-fbd5f587983a" providerId="ADAL" clId="{7FF64397-563D-44EF-B233-B9110DE36974}" dt="2021-06-25T17:36:37.715" v="3295"/>
          <ac:picMkLst>
            <pc:docMk/>
            <pc:sldMk cId="1098168877" sldId="14910"/>
            <ac:picMk id="11" creationId="{F38DACDF-C357-4B32-BC45-D13DD089313D}"/>
          </ac:picMkLst>
        </pc:picChg>
        <pc:picChg chg="mod">
          <ac:chgData name="Shraddha Hegde" userId="4139c05a-d440-463e-aa48-fbd5f587983a" providerId="ADAL" clId="{7FF64397-563D-44EF-B233-B9110DE36974}" dt="2021-06-25T17:36:37.715" v="3295"/>
          <ac:picMkLst>
            <pc:docMk/>
            <pc:sldMk cId="1098168877" sldId="14910"/>
            <ac:picMk id="12" creationId="{B7E8D16E-CE85-4FCD-AF59-8AC47699CA2C}"/>
          </ac:picMkLst>
        </pc:picChg>
        <pc:picChg chg="mod">
          <ac:chgData name="Shraddha Hegde" userId="4139c05a-d440-463e-aa48-fbd5f587983a" providerId="ADAL" clId="{7FF64397-563D-44EF-B233-B9110DE36974}" dt="2021-06-25T17:36:37.715" v="3295"/>
          <ac:picMkLst>
            <pc:docMk/>
            <pc:sldMk cId="1098168877" sldId="14910"/>
            <ac:picMk id="13" creationId="{4EB64CE3-42F9-4D13-BBFD-12ED418E4FE6}"/>
          </ac:picMkLst>
        </pc:picChg>
        <pc:picChg chg="mod">
          <ac:chgData name="Shraddha Hegde" userId="4139c05a-d440-463e-aa48-fbd5f587983a" providerId="ADAL" clId="{7FF64397-563D-44EF-B233-B9110DE36974}" dt="2021-06-25T17:36:37.715" v="3295"/>
          <ac:picMkLst>
            <pc:docMk/>
            <pc:sldMk cId="1098168877" sldId="14910"/>
            <ac:picMk id="14" creationId="{42EC1EAB-E029-469D-84A6-530600326E99}"/>
          </ac:picMkLst>
        </pc:picChg>
        <pc:picChg chg="mod">
          <ac:chgData name="Shraddha Hegde" userId="4139c05a-d440-463e-aa48-fbd5f587983a" providerId="ADAL" clId="{7FF64397-563D-44EF-B233-B9110DE36974}" dt="2021-06-25T17:36:37.715" v="3295"/>
          <ac:picMkLst>
            <pc:docMk/>
            <pc:sldMk cId="1098168877" sldId="14910"/>
            <ac:picMk id="15" creationId="{D9BF3C4D-F5E9-4633-A070-85E12BB5079B}"/>
          </ac:picMkLst>
        </pc:picChg>
        <pc:picChg chg="mod">
          <ac:chgData name="Shraddha Hegde" userId="4139c05a-d440-463e-aa48-fbd5f587983a" providerId="ADAL" clId="{7FF64397-563D-44EF-B233-B9110DE36974}" dt="2021-06-25T17:36:37.715" v="3295"/>
          <ac:picMkLst>
            <pc:docMk/>
            <pc:sldMk cId="1098168877" sldId="14910"/>
            <ac:picMk id="21" creationId="{6448C936-09EB-4544-BA82-EBF41871FDDB}"/>
          </ac:picMkLst>
        </pc:picChg>
        <pc:picChg chg="mod">
          <ac:chgData name="Shraddha Hegde" userId="4139c05a-d440-463e-aa48-fbd5f587983a" providerId="ADAL" clId="{7FF64397-563D-44EF-B233-B9110DE36974}" dt="2021-06-25T17:36:37.715" v="3295"/>
          <ac:picMkLst>
            <pc:docMk/>
            <pc:sldMk cId="1098168877" sldId="14910"/>
            <ac:picMk id="22" creationId="{42950CD6-9718-40D5-85DC-8C02D8D63CD8}"/>
          </ac:picMkLst>
        </pc:picChg>
        <pc:picChg chg="del">
          <ac:chgData name="Shraddha Hegde" userId="4139c05a-d440-463e-aa48-fbd5f587983a" providerId="ADAL" clId="{7FF64397-563D-44EF-B233-B9110DE36974}" dt="2021-06-25T17:34:20.238" v="3068" actId="478"/>
          <ac:picMkLst>
            <pc:docMk/>
            <pc:sldMk cId="1098168877" sldId="14910"/>
            <ac:picMk id="116" creationId="{145FC5FE-BD2A-4665-9145-8B635F82E3A5}"/>
          </ac:picMkLst>
        </pc:picChg>
        <pc:cxnChg chg="mod">
          <ac:chgData name="Shraddha Hegde" userId="4139c05a-d440-463e-aa48-fbd5f587983a" providerId="ADAL" clId="{7FF64397-563D-44EF-B233-B9110DE36974}" dt="2021-06-25T17:36:37.715" v="3295"/>
          <ac:cxnSpMkLst>
            <pc:docMk/>
            <pc:sldMk cId="1098168877" sldId="14910"/>
            <ac:cxnSpMk id="19" creationId="{C23BB2F7-D9C9-4F21-9296-67FD6FD68829}"/>
          </ac:cxnSpMkLst>
        </pc:cxnChg>
        <pc:cxnChg chg="mod">
          <ac:chgData name="Shraddha Hegde" userId="4139c05a-d440-463e-aa48-fbd5f587983a" providerId="ADAL" clId="{7FF64397-563D-44EF-B233-B9110DE36974}" dt="2021-06-25T17:36:37.715" v="3295"/>
          <ac:cxnSpMkLst>
            <pc:docMk/>
            <pc:sldMk cId="1098168877" sldId="14910"/>
            <ac:cxnSpMk id="20" creationId="{E2B4449C-057F-45E3-AAD7-8DC2EDBB1F46}"/>
          </ac:cxnSpMkLst>
        </pc:cxnChg>
        <pc:cxnChg chg="add del">
          <ac:chgData name="Shraddha Hegde" userId="4139c05a-d440-463e-aa48-fbd5f587983a" providerId="ADAL" clId="{7FF64397-563D-44EF-B233-B9110DE36974}" dt="2021-06-25T17:38:07.165" v="3316" actId="478"/>
          <ac:cxnSpMkLst>
            <pc:docMk/>
            <pc:sldMk cId="1098168877" sldId="14910"/>
            <ac:cxnSpMk id="24" creationId="{6680ED81-11FC-4BCD-B0AB-86107B2A2D0E}"/>
          </ac:cxnSpMkLst>
        </pc:cxnChg>
        <pc:cxnChg chg="del">
          <ac:chgData name="Shraddha Hegde" userId="4139c05a-d440-463e-aa48-fbd5f587983a" providerId="ADAL" clId="{7FF64397-563D-44EF-B233-B9110DE36974}" dt="2021-06-25T17:34:09.846" v="3064" actId="478"/>
          <ac:cxnSpMkLst>
            <pc:docMk/>
            <pc:sldMk cId="1098168877" sldId="14910"/>
            <ac:cxnSpMk id="25" creationId="{6B54F25F-76DA-4701-9DAD-B087465797D3}"/>
          </ac:cxnSpMkLst>
        </pc:cxnChg>
        <pc:cxnChg chg="add mod">
          <ac:chgData name="Shraddha Hegde" userId="4139c05a-d440-463e-aa48-fbd5f587983a" providerId="ADAL" clId="{7FF64397-563D-44EF-B233-B9110DE36974}" dt="2021-06-25T17:38:49.296" v="3329" actId="1038"/>
          <ac:cxnSpMkLst>
            <pc:docMk/>
            <pc:sldMk cId="1098168877" sldId="14910"/>
            <ac:cxnSpMk id="51" creationId="{28252780-A349-42E8-A179-C634ED8A0868}"/>
          </ac:cxnSpMkLst>
        </pc:cxnChg>
        <pc:cxnChg chg="add mod">
          <ac:chgData name="Shraddha Hegde" userId="4139c05a-d440-463e-aa48-fbd5f587983a" providerId="ADAL" clId="{7FF64397-563D-44EF-B233-B9110DE36974}" dt="2021-06-25T17:38:31.266" v="3321" actId="14100"/>
          <ac:cxnSpMkLst>
            <pc:docMk/>
            <pc:sldMk cId="1098168877" sldId="14910"/>
            <ac:cxnSpMk id="87" creationId="{04593D8B-0F1F-44C7-B334-20D32B1D78E7}"/>
          </ac:cxnSpMkLst>
        </pc:cxnChg>
        <pc:cxnChg chg="add mod">
          <ac:chgData name="Shraddha Hegde" userId="4139c05a-d440-463e-aa48-fbd5f587983a" providerId="ADAL" clId="{7FF64397-563D-44EF-B233-B9110DE36974}" dt="2021-06-29T04:13:50.611" v="5529" actId="208"/>
          <ac:cxnSpMkLst>
            <pc:docMk/>
            <pc:sldMk cId="1098168877" sldId="14910"/>
            <ac:cxnSpMk id="89" creationId="{2F3D76FE-6AB4-425C-8866-DB6D785F6C13}"/>
          </ac:cxnSpMkLst>
        </pc:cxnChg>
        <pc:cxnChg chg="add mod">
          <ac:chgData name="Shraddha Hegde" userId="4139c05a-d440-463e-aa48-fbd5f587983a" providerId="ADAL" clId="{7FF64397-563D-44EF-B233-B9110DE36974}" dt="2021-06-25T17:40:19.915" v="3336" actId="14100"/>
          <ac:cxnSpMkLst>
            <pc:docMk/>
            <pc:sldMk cId="1098168877" sldId="14910"/>
            <ac:cxnSpMk id="90" creationId="{0F7B2090-2DEE-4FEF-A1C1-F82A54EB316D}"/>
          </ac:cxnSpMkLst>
        </pc:cxnChg>
        <pc:cxnChg chg="add mod">
          <ac:chgData name="Shraddha Hegde" userId="4139c05a-d440-463e-aa48-fbd5f587983a" providerId="ADAL" clId="{7FF64397-563D-44EF-B233-B9110DE36974}" dt="2021-06-25T17:40:31.640" v="3347" actId="1037"/>
          <ac:cxnSpMkLst>
            <pc:docMk/>
            <pc:sldMk cId="1098168877" sldId="14910"/>
            <ac:cxnSpMk id="92" creationId="{16450DBE-A453-4313-9FC0-CF518BE31A6B}"/>
          </ac:cxnSpMkLst>
        </pc:cxnChg>
        <pc:cxnChg chg="add mod">
          <ac:chgData name="Shraddha Hegde" userId="4139c05a-d440-463e-aa48-fbd5f587983a" providerId="ADAL" clId="{7FF64397-563D-44EF-B233-B9110DE36974}" dt="2021-06-25T17:41:16.775" v="3353" actId="208"/>
          <ac:cxnSpMkLst>
            <pc:docMk/>
            <pc:sldMk cId="1098168877" sldId="14910"/>
            <ac:cxnSpMk id="110" creationId="{C03D6911-1E8A-473D-A161-14171DE1F7A0}"/>
          </ac:cxnSpMkLst>
        </pc:cxnChg>
        <pc:cxnChg chg="del">
          <ac:chgData name="Shraddha Hegde" userId="4139c05a-d440-463e-aa48-fbd5f587983a" providerId="ADAL" clId="{7FF64397-563D-44EF-B233-B9110DE36974}" dt="2021-06-25T17:34:14.344" v="3066" actId="478"/>
          <ac:cxnSpMkLst>
            <pc:docMk/>
            <pc:sldMk cId="1098168877" sldId="14910"/>
            <ac:cxnSpMk id="111" creationId="{6A7B2D68-B3D4-4C56-AC96-45DE30808684}"/>
          </ac:cxnSpMkLst>
        </pc:cxnChg>
        <pc:cxnChg chg="add mod">
          <ac:chgData name="Shraddha Hegde" userId="4139c05a-d440-463e-aa48-fbd5f587983a" providerId="ADAL" clId="{7FF64397-563D-44EF-B233-B9110DE36974}" dt="2021-06-26T16:30:58.116" v="3936" actId="14100"/>
          <ac:cxnSpMkLst>
            <pc:docMk/>
            <pc:sldMk cId="1098168877" sldId="14910"/>
            <ac:cxnSpMk id="112" creationId="{5344A3AD-CDC5-4D64-A6C3-FACB55E711E2}"/>
          </ac:cxnSpMkLst>
        </pc:cxnChg>
        <pc:cxnChg chg="del mod">
          <ac:chgData name="Shraddha Hegde" userId="4139c05a-d440-463e-aa48-fbd5f587983a" providerId="ADAL" clId="{7FF64397-563D-44EF-B233-B9110DE36974}" dt="2021-06-25T17:34:12.565" v="3065" actId="478"/>
          <ac:cxnSpMkLst>
            <pc:docMk/>
            <pc:sldMk cId="1098168877" sldId="14910"/>
            <ac:cxnSpMk id="113" creationId="{08099EF1-FAA7-46C1-BC50-7905632177B2}"/>
          </ac:cxnSpMkLst>
        </pc:cxnChg>
        <pc:cxnChg chg="add del mod">
          <ac:chgData name="Shraddha Hegde" userId="4139c05a-d440-463e-aa48-fbd5f587983a" providerId="ADAL" clId="{7FF64397-563D-44EF-B233-B9110DE36974}" dt="2021-06-26T16:31:38.586" v="4052" actId="478"/>
          <ac:cxnSpMkLst>
            <pc:docMk/>
            <pc:sldMk cId="1098168877" sldId="14910"/>
            <ac:cxnSpMk id="114" creationId="{BEF897F5-2A61-4B18-834A-2F30FFCEA5BB}"/>
          </ac:cxnSpMkLst>
        </pc:cxnChg>
        <pc:cxnChg chg="add mod">
          <ac:chgData name="Shraddha Hegde" userId="4139c05a-d440-463e-aa48-fbd5f587983a" providerId="ADAL" clId="{7FF64397-563D-44EF-B233-B9110DE36974}" dt="2021-06-25T17:44:41.096" v="3456" actId="478"/>
          <ac:cxnSpMkLst>
            <pc:docMk/>
            <pc:sldMk cId="1098168877" sldId="14910"/>
            <ac:cxnSpMk id="115" creationId="{D6D7FD63-AB74-4FF3-BB6C-0DD279A7C21B}"/>
          </ac:cxnSpMkLst>
        </pc:cxnChg>
        <pc:cxnChg chg="add del mod">
          <ac:chgData name="Shraddha Hegde" userId="4139c05a-d440-463e-aa48-fbd5f587983a" providerId="ADAL" clId="{7FF64397-563D-44EF-B233-B9110DE36974}" dt="2021-06-25T17:42:23.450" v="3369" actId="478"/>
          <ac:cxnSpMkLst>
            <pc:docMk/>
            <pc:sldMk cId="1098168877" sldId="14910"/>
            <ac:cxnSpMk id="117" creationId="{FAA6DBDC-C5F5-47E0-BF1A-01AD877CFD26}"/>
          </ac:cxnSpMkLst>
        </pc:cxnChg>
        <pc:cxnChg chg="add mod">
          <ac:chgData name="Shraddha Hegde" userId="4139c05a-d440-463e-aa48-fbd5f587983a" providerId="ADAL" clId="{7FF64397-563D-44EF-B233-B9110DE36974}" dt="2021-06-29T04:13:58.112" v="5530" actId="208"/>
          <ac:cxnSpMkLst>
            <pc:docMk/>
            <pc:sldMk cId="1098168877" sldId="14910"/>
            <ac:cxnSpMk id="118" creationId="{7860D03F-A715-454D-A623-56E7130A1498}"/>
          </ac:cxnSpMkLst>
        </pc:cxnChg>
        <pc:cxnChg chg="add mod">
          <ac:chgData name="Shraddha Hegde" userId="4139c05a-d440-463e-aa48-fbd5f587983a" providerId="ADAL" clId="{7FF64397-563D-44EF-B233-B9110DE36974}" dt="2021-06-29T04:14:04.661" v="5532" actId="208"/>
          <ac:cxnSpMkLst>
            <pc:docMk/>
            <pc:sldMk cId="1098168877" sldId="14910"/>
            <ac:cxnSpMk id="119" creationId="{FB2B06EF-171D-4802-9596-5C821098224F}"/>
          </ac:cxnSpMkLst>
        </pc:cxnChg>
        <pc:cxnChg chg="add mod">
          <ac:chgData name="Shraddha Hegde" userId="4139c05a-d440-463e-aa48-fbd5f587983a" providerId="ADAL" clId="{7FF64397-563D-44EF-B233-B9110DE36974}" dt="2021-06-29T04:14:09.522" v="5534" actId="208"/>
          <ac:cxnSpMkLst>
            <pc:docMk/>
            <pc:sldMk cId="1098168877" sldId="14910"/>
            <ac:cxnSpMk id="122" creationId="{BDCADE3B-4510-4B22-8AB6-E403108FD0EB}"/>
          </ac:cxnSpMkLst>
        </pc:cxnChg>
        <pc:cxnChg chg="add mod">
          <ac:chgData name="Shraddha Hegde" userId="4139c05a-d440-463e-aa48-fbd5f587983a" providerId="ADAL" clId="{7FF64397-563D-44EF-B233-B9110DE36974}" dt="2021-06-26T16:31:20.986" v="4047" actId="1037"/>
          <ac:cxnSpMkLst>
            <pc:docMk/>
            <pc:sldMk cId="1098168877" sldId="14910"/>
            <ac:cxnSpMk id="130" creationId="{61BB1387-CEBE-4957-A0E4-944EAA07F0D1}"/>
          </ac:cxnSpMkLst>
        </pc:cxnChg>
        <pc:cxnChg chg="add mod">
          <ac:chgData name="Shraddha Hegde" userId="4139c05a-d440-463e-aa48-fbd5f587983a" providerId="ADAL" clId="{7FF64397-563D-44EF-B233-B9110DE36974}" dt="2021-06-29T04:14:43.892" v="5539" actId="208"/>
          <ac:cxnSpMkLst>
            <pc:docMk/>
            <pc:sldMk cId="1098168877" sldId="14910"/>
            <ac:cxnSpMk id="131" creationId="{72364205-DC85-431A-91EB-CBC4ED6C3B8E}"/>
          </ac:cxnSpMkLst>
        </pc:cxnChg>
        <pc:cxnChg chg="add mod">
          <ac:chgData name="Shraddha Hegde" userId="4139c05a-d440-463e-aa48-fbd5f587983a" providerId="ADAL" clId="{7FF64397-563D-44EF-B233-B9110DE36974}" dt="2021-06-29T04:14:35.971" v="5538" actId="208"/>
          <ac:cxnSpMkLst>
            <pc:docMk/>
            <pc:sldMk cId="1098168877" sldId="14910"/>
            <ac:cxnSpMk id="136" creationId="{736656F4-0C4D-4FCB-98E4-B8592846AB15}"/>
          </ac:cxnSpMkLst>
        </pc:cxnChg>
        <pc:cxnChg chg="add mod">
          <ac:chgData name="Shraddha Hegde" userId="4139c05a-d440-463e-aa48-fbd5f587983a" providerId="ADAL" clId="{7FF64397-563D-44EF-B233-B9110DE36974}" dt="2021-06-26T16:32:52.339" v="4066" actId="14100"/>
          <ac:cxnSpMkLst>
            <pc:docMk/>
            <pc:sldMk cId="1098168877" sldId="14910"/>
            <ac:cxnSpMk id="140" creationId="{46D44FF9-DE2E-416D-A3A7-3BDADB4ADF49}"/>
          </ac:cxnSpMkLst>
        </pc:cxnChg>
        <pc:cxnChg chg="add mod">
          <ac:chgData name="Shraddha Hegde" userId="4139c05a-d440-463e-aa48-fbd5f587983a" providerId="ADAL" clId="{7FF64397-563D-44EF-B233-B9110DE36974}" dt="2021-06-29T04:14:07.151" v="5533" actId="208"/>
          <ac:cxnSpMkLst>
            <pc:docMk/>
            <pc:sldMk cId="1098168877" sldId="14910"/>
            <ac:cxnSpMk id="143" creationId="{A039DC73-E982-450A-B8EC-A3373393A31B}"/>
          </ac:cxnSpMkLst>
        </pc:cxnChg>
      </pc:sldChg>
      <pc:sldChg chg="modSp add mod">
        <pc:chgData name="Shraddha Hegde" userId="4139c05a-d440-463e-aa48-fbd5f587983a" providerId="ADAL" clId="{7FF64397-563D-44EF-B233-B9110DE36974}" dt="2021-06-29T03:56:23.392" v="5497" actId="113"/>
        <pc:sldMkLst>
          <pc:docMk/>
          <pc:sldMk cId="2530784429" sldId="14911"/>
        </pc:sldMkLst>
        <pc:spChg chg="mod">
          <ac:chgData name="Shraddha Hegde" userId="4139c05a-d440-463e-aa48-fbd5f587983a" providerId="ADAL" clId="{7FF64397-563D-44EF-B233-B9110DE36974}" dt="2021-06-29T03:50:17.182" v="5346" actId="20577"/>
          <ac:spMkLst>
            <pc:docMk/>
            <pc:sldMk cId="2530784429" sldId="14911"/>
            <ac:spMk id="2" creationId="{BEAFA295-9816-41E7-97E3-3C43FC072377}"/>
          </ac:spMkLst>
        </pc:spChg>
        <pc:spChg chg="mod">
          <ac:chgData name="Shraddha Hegde" userId="4139c05a-d440-463e-aa48-fbd5f587983a" providerId="ADAL" clId="{7FF64397-563D-44EF-B233-B9110DE36974}" dt="2021-06-29T03:56:23.392" v="5497" actId="113"/>
          <ac:spMkLst>
            <pc:docMk/>
            <pc:sldMk cId="2530784429" sldId="14911"/>
            <ac:spMk id="3" creationId="{8DA1AE72-099F-42EA-8C52-0E7193B78A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488F-CB60-5A4C-8454-E3B499D633D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4A3BF-D2CD-0443-A848-13505B687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5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BBA58-EF72-3241-96DB-8D03153699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8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7" y="1122363"/>
            <a:ext cx="6492607" cy="1471080"/>
          </a:xfrm>
        </p:spPr>
        <p:txBody>
          <a:bodyPr anchor="b"/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7" y="2774156"/>
            <a:ext cx="6492607" cy="42808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548" y="6109870"/>
            <a:ext cx="2222209" cy="3127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657" y="3231479"/>
            <a:ext cx="6492607" cy="49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77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30705"/>
            <a:ext cx="12191999" cy="6889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7" y="1122363"/>
            <a:ext cx="6492607" cy="1471080"/>
          </a:xfrm>
        </p:spPr>
        <p:txBody>
          <a:bodyPr anchor="b"/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7" y="2774156"/>
            <a:ext cx="6492607" cy="42808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548" y="6109870"/>
            <a:ext cx="2222209" cy="3127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657" y="3231479"/>
            <a:ext cx="6492607" cy="49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C66890-6B54-440F-8418-214175CB51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5427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31C5D-B99A-4664-9CFC-C46F047499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CAE07F-5C0F-4288-B21D-82060B1C9EF7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EA1789-E1E9-4263-B027-80849B765170}"/>
              </a:ext>
            </a:extLst>
          </p:cNvPr>
          <p:cNvCxnSpPr/>
          <p:nvPr userDrawn="1"/>
        </p:nvCxnSpPr>
        <p:spPr>
          <a:xfrm>
            <a:off x="482070" y="1302113"/>
            <a:ext cx="840689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1C42C5-C3B0-4834-A3E1-30141BF3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901816"/>
            <a:ext cx="8087983" cy="4357384"/>
          </a:xfrm>
        </p:spPr>
        <p:txBody>
          <a:bodyPr/>
          <a:lstStyle>
            <a:lvl1pPr marL="226478" indent="-226478">
              <a:spcBef>
                <a:spcPts val="24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690016" indent="-228594">
              <a:defRPr sz="1867">
                <a:solidFill>
                  <a:schemeClr val="tx1">
                    <a:lumMod val="75000"/>
                  </a:schemeClr>
                </a:solidFill>
              </a:defRPr>
            </a:lvl2pPr>
            <a:lvl3pPr marL="1068891" indent="-228594">
              <a:defRPr sz="1467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467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467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DEC81E-F09B-41AA-9FB5-04CA560DD4AF}"/>
              </a:ext>
            </a:extLst>
          </p:cNvPr>
          <p:cNvSpPr txBox="1"/>
          <p:nvPr userDrawn="1"/>
        </p:nvSpPr>
        <p:spPr>
          <a:xfrm>
            <a:off x="482072" y="733678"/>
            <a:ext cx="6845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0544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8F9AE5-25BD-424E-96CF-BFB278414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542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990" y="1709740"/>
            <a:ext cx="8336973" cy="156841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1990" y="3463571"/>
            <a:ext cx="8336973" cy="735205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lumMod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7B97B4-DB68-4D2B-9ACB-FE64EB2F8A6A}"/>
              </a:ext>
            </a:extLst>
          </p:cNvPr>
          <p:cNvCxnSpPr/>
          <p:nvPr userDrawn="1"/>
        </p:nvCxnSpPr>
        <p:spPr>
          <a:xfrm>
            <a:off x="547454" y="3348627"/>
            <a:ext cx="8406893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F132232-82FC-4FA7-B6A1-4E8F22BB2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E33BF9-E484-4346-84C9-BE838AD2F15E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9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FA1BCB-DB90-4859-9013-494732017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7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7" y="1122363"/>
            <a:ext cx="6492607" cy="1471080"/>
          </a:xfrm>
        </p:spPr>
        <p:txBody>
          <a:bodyPr anchor="b"/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7" y="2774156"/>
            <a:ext cx="6492607" cy="42808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548" y="6109870"/>
            <a:ext cx="2222209" cy="3127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657" y="3231479"/>
            <a:ext cx="6492607" cy="49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43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5956E0-AFE6-4B43-876D-4328F76DC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72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132232-82FC-4FA7-B6A1-4E8F22BB2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E33BF9-E484-4346-84C9-BE838AD2F15E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1DA0F4-A58B-4F80-8FDD-6213AD106B85}"/>
              </a:ext>
            </a:extLst>
          </p:cNvPr>
          <p:cNvCxnSpPr/>
          <p:nvPr userDrawn="1"/>
        </p:nvCxnSpPr>
        <p:spPr>
          <a:xfrm>
            <a:off x="482070" y="1302113"/>
            <a:ext cx="840689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4AFDBEC-F9E1-4756-BD08-06E01FAB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901816"/>
            <a:ext cx="8087983" cy="4357384"/>
          </a:xfrm>
        </p:spPr>
        <p:txBody>
          <a:bodyPr/>
          <a:lstStyle>
            <a:lvl1pPr marL="226478" indent="-226478">
              <a:spcBef>
                <a:spcPts val="24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690016" indent="-228594">
              <a:defRPr sz="1867">
                <a:solidFill>
                  <a:schemeClr val="tx1">
                    <a:lumMod val="75000"/>
                  </a:schemeClr>
                </a:solidFill>
              </a:defRPr>
            </a:lvl2pPr>
            <a:lvl3pPr marL="1068891" indent="-228594">
              <a:defRPr sz="1467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467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467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75892D-E3C0-4936-AA80-154627EA9E44}"/>
              </a:ext>
            </a:extLst>
          </p:cNvPr>
          <p:cNvSpPr txBox="1"/>
          <p:nvPr userDrawn="1"/>
        </p:nvSpPr>
        <p:spPr>
          <a:xfrm>
            <a:off x="482072" y="733678"/>
            <a:ext cx="6845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178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5956E0-AFE6-4B43-876D-4328F76DC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7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990" y="1709740"/>
            <a:ext cx="8336973" cy="156841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1990" y="3463571"/>
            <a:ext cx="8336973" cy="735205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7B97B4-DB68-4D2B-9ACB-FE64EB2F8A6A}"/>
              </a:ext>
            </a:extLst>
          </p:cNvPr>
          <p:cNvCxnSpPr/>
          <p:nvPr userDrawn="1"/>
        </p:nvCxnSpPr>
        <p:spPr>
          <a:xfrm>
            <a:off x="547454" y="3348627"/>
            <a:ext cx="8406893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F132232-82FC-4FA7-B6A1-4E8F22BB2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E33BF9-E484-4346-84C9-BE838AD2F15E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37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7" y="1122363"/>
            <a:ext cx="6492607" cy="1471080"/>
          </a:xfrm>
        </p:spPr>
        <p:txBody>
          <a:bodyPr anchor="b"/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7" y="2774156"/>
            <a:ext cx="6492607" cy="42808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548" y="6109870"/>
            <a:ext cx="2222209" cy="3127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657" y="3231479"/>
            <a:ext cx="6492607" cy="49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365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63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569" y="-16299"/>
            <a:ext cx="3003656" cy="6874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53B00-842C-410D-A251-9ACDC9074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BB445D-6746-4C13-9472-8DCF4F9884CE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66CB3E-F6D9-463D-AF4D-B9177FD79F74}"/>
              </a:ext>
            </a:extLst>
          </p:cNvPr>
          <p:cNvCxnSpPr/>
          <p:nvPr userDrawn="1"/>
        </p:nvCxnSpPr>
        <p:spPr>
          <a:xfrm>
            <a:off x="482070" y="1302113"/>
            <a:ext cx="840689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7DF11A-A262-4E7A-9092-190A768D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901816"/>
            <a:ext cx="8087983" cy="4357384"/>
          </a:xfrm>
        </p:spPr>
        <p:txBody>
          <a:bodyPr/>
          <a:lstStyle>
            <a:lvl1pPr marL="226478" indent="-226478">
              <a:spcBef>
                <a:spcPts val="24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690016" indent="-228594">
              <a:defRPr sz="1867">
                <a:solidFill>
                  <a:schemeClr val="tx1">
                    <a:lumMod val="75000"/>
                  </a:schemeClr>
                </a:solidFill>
              </a:defRPr>
            </a:lvl2pPr>
            <a:lvl3pPr marL="1068891" indent="-228594">
              <a:defRPr sz="1467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467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467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70A212-6FBB-490F-AF4D-C8E98F5C8D58}"/>
              </a:ext>
            </a:extLst>
          </p:cNvPr>
          <p:cNvSpPr txBox="1"/>
          <p:nvPr userDrawn="1"/>
        </p:nvSpPr>
        <p:spPr>
          <a:xfrm>
            <a:off x="482072" y="733678"/>
            <a:ext cx="6845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476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63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569" y="-16299"/>
            <a:ext cx="3003656" cy="687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990" y="1709740"/>
            <a:ext cx="8336973" cy="156841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1990" y="3463571"/>
            <a:ext cx="8336973" cy="735205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1D5A9F-D7F8-4536-B6AA-32B29B43E3F4}"/>
              </a:ext>
            </a:extLst>
          </p:cNvPr>
          <p:cNvCxnSpPr/>
          <p:nvPr userDrawn="1"/>
        </p:nvCxnSpPr>
        <p:spPr>
          <a:xfrm>
            <a:off x="547454" y="3348627"/>
            <a:ext cx="8406893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53B00-842C-410D-A251-9ACDC9074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BB445D-6746-4C13-9472-8DCF4F9884CE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0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7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60C819-8573-473E-84FA-D5CD09CF3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4800" y="0"/>
            <a:ext cx="29972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482070" y="1302113"/>
            <a:ext cx="840689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901816"/>
            <a:ext cx="8087983" cy="4357384"/>
          </a:xfrm>
        </p:spPr>
        <p:txBody>
          <a:bodyPr/>
          <a:lstStyle>
            <a:lvl1pPr marL="226478" indent="-226478">
              <a:spcBef>
                <a:spcPts val="24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690016" indent="-228594">
              <a:defRPr sz="1867">
                <a:solidFill>
                  <a:schemeClr val="tx1">
                    <a:lumMod val="75000"/>
                  </a:schemeClr>
                </a:solidFill>
              </a:defRPr>
            </a:lvl2pPr>
            <a:lvl3pPr marL="1068891" indent="-228594">
              <a:defRPr sz="1467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467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467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BDF50-2E05-47A9-96A9-8AB3839AF7F2}"/>
              </a:ext>
            </a:extLst>
          </p:cNvPr>
          <p:cNvSpPr txBox="1"/>
          <p:nvPr userDrawn="1"/>
        </p:nvSpPr>
        <p:spPr>
          <a:xfrm>
            <a:off x="482072" y="733678"/>
            <a:ext cx="6845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46171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93" y="2102504"/>
            <a:ext cx="11235604" cy="20574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118" y="1517651"/>
            <a:ext cx="11178116" cy="46043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163481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118" y="1517651"/>
            <a:ext cx="11178116" cy="46043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628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0"/>
            <a:ext cx="12192000" cy="176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55506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5130192" y="6631588"/>
            <a:ext cx="195278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dirty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62333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771F6C-58FB-4F62-8ADF-9C1EB7C2CB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15A7EC-00A5-4ED8-8F5E-26841CAB28B1}"/>
                </a:ext>
              </a:extLst>
            </p:cNvPr>
            <p:cNvSpPr/>
            <p:nvPr userDrawn="1"/>
          </p:nvSpPr>
          <p:spPr>
            <a:xfrm>
              <a:off x="0" y="0"/>
              <a:ext cx="9144000" cy="13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E3D593-E358-4331-82AE-46D0287B98B6}"/>
                </a:ext>
              </a:extLst>
            </p:cNvPr>
            <p:cNvSpPr/>
            <p:nvPr userDrawn="1"/>
          </p:nvSpPr>
          <p:spPr>
            <a:xfrm>
              <a:off x="395654" y="4396153"/>
              <a:ext cx="838243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11E5CE-4A7E-457C-BCCB-1984CAEE8EFF}"/>
                </a:ext>
              </a:extLst>
            </p:cNvPr>
            <p:cNvSpPr/>
            <p:nvPr userDrawn="1"/>
          </p:nvSpPr>
          <p:spPr>
            <a:xfrm>
              <a:off x="1529860" y="0"/>
              <a:ext cx="4118771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52F098-C289-4722-BBED-422E5B081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424" y="652800"/>
            <a:ext cx="5095441" cy="5577600"/>
          </a:xfrm>
        </p:spPr>
        <p:txBody>
          <a:bodyPr anchor="ctr" anchorCtr="0"/>
          <a:lstStyle>
            <a:lvl1pPr>
              <a:defRPr sz="4800" cap="all" baseline="0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pPr lvl="0"/>
            <a:r>
              <a:rPr lang="en-US" dirty="0"/>
              <a:t>Short bold statement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4206149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0"/>
            <a:ext cx="12192000" cy="176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514BC-00CF-4C5D-BE11-8FF1CECC9075}"/>
              </a:ext>
            </a:extLst>
          </p:cNvPr>
          <p:cNvSpPr/>
          <p:nvPr userDrawn="1"/>
        </p:nvSpPr>
        <p:spPr>
          <a:xfrm>
            <a:off x="2451720" y="1459380"/>
            <a:ext cx="7338645" cy="3892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52F098-C289-4722-BBED-422E5B081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3443" y="1552611"/>
            <a:ext cx="6835200" cy="3705600"/>
          </a:xfrm>
        </p:spPr>
        <p:txBody>
          <a:bodyPr anchor="ctr" anchorCtr="0"/>
          <a:lstStyle>
            <a:lvl1pPr>
              <a:defRPr sz="4800" cap="all" baseline="0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pPr lvl="0"/>
            <a:r>
              <a:rPr lang="en-US" dirty="0"/>
              <a:t>Short bold statement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231019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31AAFE-6CED-4109-BDA9-3E7373693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33779"/>
            <a:ext cx="12192000" cy="324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31D98-C29F-43EF-BC92-28DA24911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04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9E77BA-ABA5-40D4-BE74-8EADFC373992}"/>
              </a:ext>
            </a:extLst>
          </p:cNvPr>
          <p:cNvSpPr txBox="1"/>
          <p:nvPr userDrawn="1"/>
        </p:nvSpPr>
        <p:spPr>
          <a:xfrm>
            <a:off x="494968" y="6600907"/>
            <a:ext cx="2953173" cy="12920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33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8B608E-4607-4999-AE4B-0C9118D88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7B4F09-734D-4621-987E-BA1863287EF7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86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8DCEB8-E655-4DC8-BFC7-24C71752A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779"/>
            <a:ext cx="12192000" cy="324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D6280-BD0C-4556-830F-1C0995675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93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0B1D8B-6400-42E3-92E7-9EAB5157E733}"/>
              </a:ext>
            </a:extLst>
          </p:cNvPr>
          <p:cNvSpPr txBox="1"/>
          <p:nvPr userDrawn="1"/>
        </p:nvSpPr>
        <p:spPr>
          <a:xfrm>
            <a:off x="494968" y="6600907"/>
            <a:ext cx="2953173" cy="12920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33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7AC345-7FE4-41DB-A31B-DC67FCFE9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533061-8ED3-466D-82EB-205C5EDD7A76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765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3A2065-925F-4744-8B00-E25CC9685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215"/>
            <a:ext cx="12192000" cy="318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6A5419-3C84-46B6-A237-AB8825F2D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440"/>
            <a:ext cx="12192000" cy="293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E9A93F-B1F6-45F0-8E44-A0889CA7491E}"/>
              </a:ext>
            </a:extLst>
          </p:cNvPr>
          <p:cNvSpPr txBox="1"/>
          <p:nvPr userDrawn="1"/>
        </p:nvSpPr>
        <p:spPr>
          <a:xfrm>
            <a:off x="494968" y="6600907"/>
            <a:ext cx="2953173" cy="12920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33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B162D9-8E87-40C0-9E58-09E539F13F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D0974C-C710-421B-A86C-29CA6DA25FB2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7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5D99D-F06B-4417-8FF3-9782A706C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4800" y="0"/>
            <a:ext cx="2997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990" y="1709740"/>
            <a:ext cx="8336973" cy="156841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1990" y="3463571"/>
            <a:ext cx="8336973" cy="735205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547454" y="3348627"/>
            <a:ext cx="8406893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43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291AB7-40D0-4C9F-8EF1-5EFC3F8E3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6543637"/>
            <a:ext cx="12192000" cy="3143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83C9BE-11A7-49F9-B28F-D1AF02D3C0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15"/>
            <a:ext cx="12192000" cy="293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27981B-2AF6-40EC-AC2E-A2E955AD54A7}"/>
              </a:ext>
            </a:extLst>
          </p:cNvPr>
          <p:cNvSpPr txBox="1"/>
          <p:nvPr userDrawn="1"/>
        </p:nvSpPr>
        <p:spPr>
          <a:xfrm>
            <a:off x="494968" y="6600907"/>
            <a:ext cx="2953173" cy="12920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33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61F625-2FD1-482A-A381-F4730829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B82E15-6D89-48E8-B2F4-D2F004E2E105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881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ADB6-AE98-4A19-B4B6-1D5B037A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F2708-DF23-442B-93C5-947F15567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563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EE85B-F64E-41DC-87C2-A4DD6092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2512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0C55D-0F99-429E-A70A-DFB8F7B8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A337-4D49-46CB-8189-CA7F18F5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7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v_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023360" cy="68657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0800000">
            <a:off x="-4516" y="0"/>
            <a:ext cx="4023360" cy="6858000"/>
          </a:xfrm>
          <a:prstGeom prst="rect">
            <a:avLst/>
          </a:prstGeom>
          <a:gradFill flip="none" rotWithShape="1">
            <a:gsLst>
              <a:gs pos="82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0" tIns="60951" rIns="121900" bIns="60951" rtlCol="0" anchor="ctr"/>
          <a:lstStyle/>
          <a:p>
            <a:pPr algn="ctr"/>
            <a:endParaRPr lang="en-US" sz="1867">
              <a:latin typeface="Arial"/>
              <a:cs typeface="Arial"/>
            </a:endParaRPr>
          </a:p>
        </p:txBody>
      </p:sp>
      <p:pic>
        <p:nvPicPr>
          <p:cNvPr id="18" name="Picture 17" descr="junos_platform.png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4" r="8080" b="52874"/>
          <a:stretch/>
        </p:blipFill>
        <p:spPr>
          <a:xfrm>
            <a:off x="9601205" y="5435609"/>
            <a:ext cx="2590799" cy="1422399"/>
          </a:xfrm>
          <a:prstGeom prst="rect">
            <a:avLst/>
          </a:prstGeom>
        </p:spPr>
      </p:pic>
      <p:sp>
        <p:nvSpPr>
          <p:cNvPr id="20" name="Rectangle 26"/>
          <p:cNvSpPr>
            <a:spLocks noChangeArrowheads="1"/>
          </p:cNvSpPr>
          <p:nvPr/>
        </p:nvSpPr>
        <p:spPr bwMode="black">
          <a:xfrm>
            <a:off x="11504976" y="6570133"/>
            <a:ext cx="687024" cy="198968"/>
          </a:xfrm>
          <a:custGeom>
            <a:avLst/>
            <a:gdLst>
              <a:gd name="connsiteX0" fmla="*/ 0 w 400050"/>
              <a:gd name="connsiteY0" fmla="*/ 0 h 133350"/>
              <a:gd name="connsiteX1" fmla="*/ 400050 w 400050"/>
              <a:gd name="connsiteY1" fmla="*/ 0 h 133350"/>
              <a:gd name="connsiteX2" fmla="*/ 400050 w 400050"/>
              <a:gd name="connsiteY2" fmla="*/ 133350 h 133350"/>
              <a:gd name="connsiteX3" fmla="*/ 0 w 400050"/>
              <a:gd name="connsiteY3" fmla="*/ 133350 h 133350"/>
              <a:gd name="connsiteX4" fmla="*/ 0 w 400050"/>
              <a:gd name="connsiteY4" fmla="*/ 0 h 133350"/>
              <a:gd name="connsiteX0" fmla="*/ 0 w 400050"/>
              <a:gd name="connsiteY0" fmla="*/ 3175 h 136525"/>
              <a:gd name="connsiteX1" fmla="*/ 377825 w 400050"/>
              <a:gd name="connsiteY1" fmla="*/ 0 h 136525"/>
              <a:gd name="connsiteX2" fmla="*/ 400050 w 400050"/>
              <a:gd name="connsiteY2" fmla="*/ 136525 h 136525"/>
              <a:gd name="connsiteX3" fmla="*/ 0 w 400050"/>
              <a:gd name="connsiteY3" fmla="*/ 136525 h 136525"/>
              <a:gd name="connsiteX4" fmla="*/ 0 w 400050"/>
              <a:gd name="connsiteY4" fmla="*/ 3175 h 136525"/>
              <a:gd name="connsiteX0" fmla="*/ 0 w 400050"/>
              <a:gd name="connsiteY0" fmla="*/ 0 h 133350"/>
              <a:gd name="connsiteX1" fmla="*/ 368663 w 400050"/>
              <a:gd name="connsiteY1" fmla="*/ 0 h 133350"/>
              <a:gd name="connsiteX2" fmla="*/ 400050 w 400050"/>
              <a:gd name="connsiteY2" fmla="*/ 133350 h 133350"/>
              <a:gd name="connsiteX3" fmla="*/ 0 w 400050"/>
              <a:gd name="connsiteY3" fmla="*/ 133350 h 133350"/>
              <a:gd name="connsiteX4" fmla="*/ 0 w 400050"/>
              <a:gd name="connsiteY4" fmla="*/ 0 h 133350"/>
              <a:gd name="connsiteX0" fmla="*/ 0 w 439561"/>
              <a:gd name="connsiteY0" fmla="*/ 0 h 133350"/>
              <a:gd name="connsiteX1" fmla="*/ 408174 w 439561"/>
              <a:gd name="connsiteY1" fmla="*/ 0 h 133350"/>
              <a:gd name="connsiteX2" fmla="*/ 439561 w 439561"/>
              <a:gd name="connsiteY2" fmla="*/ 133350 h 133350"/>
              <a:gd name="connsiteX3" fmla="*/ 39511 w 439561"/>
              <a:gd name="connsiteY3" fmla="*/ 133350 h 133350"/>
              <a:gd name="connsiteX4" fmla="*/ 0 w 439561"/>
              <a:gd name="connsiteY4" fmla="*/ 0 h 133350"/>
              <a:gd name="connsiteX0" fmla="*/ 0 w 445215"/>
              <a:gd name="connsiteY0" fmla="*/ 0 h 133350"/>
              <a:gd name="connsiteX1" fmla="*/ 445215 w 445215"/>
              <a:gd name="connsiteY1" fmla="*/ 0 h 133350"/>
              <a:gd name="connsiteX2" fmla="*/ 439561 w 445215"/>
              <a:gd name="connsiteY2" fmla="*/ 133350 h 133350"/>
              <a:gd name="connsiteX3" fmla="*/ 39511 w 445215"/>
              <a:gd name="connsiteY3" fmla="*/ 133350 h 133350"/>
              <a:gd name="connsiteX4" fmla="*/ 0 w 445215"/>
              <a:gd name="connsiteY4" fmla="*/ 0 h 133350"/>
              <a:gd name="connsiteX0" fmla="*/ 0 w 440276"/>
              <a:gd name="connsiteY0" fmla="*/ 0 h 133350"/>
              <a:gd name="connsiteX1" fmla="*/ 440276 w 440276"/>
              <a:gd name="connsiteY1" fmla="*/ 2899 h 133350"/>
              <a:gd name="connsiteX2" fmla="*/ 439561 w 440276"/>
              <a:gd name="connsiteY2" fmla="*/ 133350 h 133350"/>
              <a:gd name="connsiteX3" fmla="*/ 39511 w 440276"/>
              <a:gd name="connsiteY3" fmla="*/ 133350 h 133350"/>
              <a:gd name="connsiteX4" fmla="*/ 0 w 440276"/>
              <a:gd name="connsiteY4" fmla="*/ 0 h 133350"/>
              <a:gd name="connsiteX0" fmla="*/ 24695 w 400765"/>
              <a:gd name="connsiteY0" fmla="*/ 0 h 130451"/>
              <a:gd name="connsiteX1" fmla="*/ 400765 w 400765"/>
              <a:gd name="connsiteY1" fmla="*/ 0 h 130451"/>
              <a:gd name="connsiteX2" fmla="*/ 400050 w 400765"/>
              <a:gd name="connsiteY2" fmla="*/ 130451 h 130451"/>
              <a:gd name="connsiteX3" fmla="*/ 0 w 400765"/>
              <a:gd name="connsiteY3" fmla="*/ 130451 h 130451"/>
              <a:gd name="connsiteX4" fmla="*/ 24695 w 400765"/>
              <a:gd name="connsiteY4" fmla="*/ 0 h 130451"/>
              <a:gd name="connsiteX0" fmla="*/ 34573 w 400765"/>
              <a:gd name="connsiteY0" fmla="*/ 0 h 130451"/>
              <a:gd name="connsiteX1" fmla="*/ 400765 w 400765"/>
              <a:gd name="connsiteY1" fmla="*/ 0 h 130451"/>
              <a:gd name="connsiteX2" fmla="*/ 400050 w 400765"/>
              <a:gd name="connsiteY2" fmla="*/ 130451 h 130451"/>
              <a:gd name="connsiteX3" fmla="*/ 0 w 400765"/>
              <a:gd name="connsiteY3" fmla="*/ 130451 h 130451"/>
              <a:gd name="connsiteX4" fmla="*/ 34573 w 400765"/>
              <a:gd name="connsiteY4" fmla="*/ 0 h 13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765" h="130451">
                <a:moveTo>
                  <a:pt x="34573" y="0"/>
                </a:moveTo>
                <a:lnTo>
                  <a:pt x="400765" y="0"/>
                </a:lnTo>
                <a:cubicBezTo>
                  <a:pt x="400527" y="43484"/>
                  <a:pt x="400288" y="86967"/>
                  <a:pt x="400050" y="130451"/>
                </a:cubicBezTo>
                <a:lnTo>
                  <a:pt x="0" y="130451"/>
                </a:lnTo>
                <a:lnTo>
                  <a:pt x="34573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60948" rIns="121915" bIns="60948" rtlCol="0" anchor="ctr" anchorCtr="0">
            <a:noAutofit/>
          </a:bodyPr>
          <a:lstStyle/>
          <a:p>
            <a:pPr lvl="0" algn="ctr"/>
            <a:r>
              <a:rPr lang="en-US" sz="667" b="0" dirty="0">
                <a:solidFill>
                  <a:srgbClr val="D4EAF4">
                    <a:alpha val="50000"/>
                  </a:srgb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01663" y="1114786"/>
            <a:ext cx="7069452" cy="5121116"/>
          </a:xfrm>
          <a:prstGeom prst="rect">
            <a:avLst/>
          </a:prstGeom>
        </p:spPr>
        <p:txBody>
          <a:bodyPr lIns="57139" tIns="28571" rIns="57139" bIns="28571"/>
          <a:lstStyle>
            <a:lvl1pPr marL="380962" indent="-380962">
              <a:lnSpc>
                <a:spcPct val="95000"/>
              </a:lnSpc>
              <a:spcBef>
                <a:spcPts val="751"/>
              </a:spcBef>
              <a:buClr>
                <a:schemeClr val="tx1"/>
              </a:buClr>
              <a:buFont typeface="Arial"/>
              <a:buChar char="•"/>
              <a:defRPr sz="2667" b="0">
                <a:solidFill>
                  <a:schemeClr val="accent2"/>
                </a:solidFill>
              </a:defRPr>
            </a:lvl1pPr>
            <a:lvl2pPr marL="742829" indent="-285705">
              <a:lnSpc>
                <a:spcPct val="95000"/>
              </a:lnSpc>
              <a:spcBef>
                <a:spcPts val="33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333"/>
              </a:spcBef>
              <a:buClr>
                <a:schemeClr val="tx1"/>
              </a:buClr>
              <a:defRPr sz="2000" baseline="0">
                <a:solidFill>
                  <a:schemeClr val="accent2"/>
                </a:solidFill>
              </a:defRPr>
            </a:lvl3pPr>
            <a:lvl4pPr marL="1599937" indent="-228565">
              <a:lnSpc>
                <a:spcPct val="95000"/>
              </a:lnSpc>
              <a:spcBef>
                <a:spcPts val="33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33" baseline="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01445" y="7"/>
            <a:ext cx="7069667" cy="1092196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333"/>
              </a:spcBef>
              <a:defRPr lang="en-US" sz="3733" b="0" spc="-5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914069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14" name="Rectangle 4"/>
          <p:cNvSpPr/>
          <p:nvPr/>
        </p:nvSpPr>
        <p:spPr>
          <a:xfrm flipH="1">
            <a:off x="2" y="6572958"/>
            <a:ext cx="10539589" cy="194733"/>
          </a:xfrm>
          <a:custGeom>
            <a:avLst/>
            <a:gdLst>
              <a:gd name="connsiteX0" fmla="*/ 0 w 8102600"/>
              <a:gd name="connsiteY0" fmla="*/ 0 h 146050"/>
              <a:gd name="connsiteX1" fmla="*/ 8102600 w 8102600"/>
              <a:gd name="connsiteY1" fmla="*/ 0 h 146050"/>
              <a:gd name="connsiteX2" fmla="*/ 8102600 w 8102600"/>
              <a:gd name="connsiteY2" fmla="*/ 146050 h 146050"/>
              <a:gd name="connsiteX3" fmla="*/ 0 w 8102600"/>
              <a:gd name="connsiteY3" fmla="*/ 146050 h 146050"/>
              <a:gd name="connsiteX4" fmla="*/ 0 w 8102600"/>
              <a:gd name="connsiteY4" fmla="*/ 0 h 146050"/>
              <a:gd name="connsiteX0" fmla="*/ 29634 w 8102600"/>
              <a:gd name="connsiteY0" fmla="*/ 0 h 146050"/>
              <a:gd name="connsiteX1" fmla="*/ 8102600 w 8102600"/>
              <a:gd name="connsiteY1" fmla="*/ 0 h 146050"/>
              <a:gd name="connsiteX2" fmla="*/ 8102600 w 8102600"/>
              <a:gd name="connsiteY2" fmla="*/ 146050 h 146050"/>
              <a:gd name="connsiteX3" fmla="*/ 0 w 8102600"/>
              <a:gd name="connsiteY3" fmla="*/ 146050 h 146050"/>
              <a:gd name="connsiteX4" fmla="*/ 29634 w 8102600"/>
              <a:gd name="connsiteY4" fmla="*/ 0 h 146050"/>
              <a:gd name="connsiteX0" fmla="*/ 42334 w 8102600"/>
              <a:gd name="connsiteY0" fmla="*/ 0 h 146050"/>
              <a:gd name="connsiteX1" fmla="*/ 8102600 w 8102600"/>
              <a:gd name="connsiteY1" fmla="*/ 0 h 146050"/>
              <a:gd name="connsiteX2" fmla="*/ 8102600 w 8102600"/>
              <a:gd name="connsiteY2" fmla="*/ 146050 h 146050"/>
              <a:gd name="connsiteX3" fmla="*/ 0 w 8102600"/>
              <a:gd name="connsiteY3" fmla="*/ 146050 h 146050"/>
              <a:gd name="connsiteX4" fmla="*/ 42334 w 8102600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2600" h="146050">
                <a:moveTo>
                  <a:pt x="42334" y="0"/>
                </a:moveTo>
                <a:lnTo>
                  <a:pt x="8102600" y="0"/>
                </a:lnTo>
                <a:lnTo>
                  <a:pt x="8102600" y="146050"/>
                </a:lnTo>
                <a:lnTo>
                  <a:pt x="0" y="146050"/>
                </a:lnTo>
                <a:lnTo>
                  <a:pt x="42334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0" tIns="60948" rIns="121895" bIns="60948" rtlCol="0" anchor="ctr"/>
          <a:lstStyle/>
          <a:p>
            <a:pPr algn="l"/>
            <a:fld id="{5266C0E3-FCB2-4D10-9980-6DFC0D8FABCB}" type="slidenum">
              <a:rPr lang="en-US" sz="667" b="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667" dirty="0">
              <a:solidFill>
                <a:srgbClr val="BFBFBF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8202" y="6575776"/>
            <a:ext cx="1998828" cy="208845"/>
          </a:xfrm>
          <a:prstGeom prst="rect">
            <a:avLst/>
          </a:prstGeom>
          <a:noFill/>
        </p:spPr>
        <p:txBody>
          <a:bodyPr wrap="none" lIns="121895" tIns="60948" rIns="121895" bIns="60948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667" b="0" i="0" kern="1200" dirty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2016 Juniper Networks, Inc. All rights reserved.</a:t>
            </a:r>
            <a:endParaRPr lang="en-US" sz="667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433" y="6581428"/>
            <a:ext cx="3430411" cy="191769"/>
          </a:xfrm>
          <a:prstGeom prst="rect">
            <a:avLst/>
          </a:prstGeom>
          <a:noFill/>
        </p:spPr>
        <p:txBody>
          <a:bodyPr wrap="none" lIns="76185" tIns="0" rIns="76185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457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1" dirty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667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9" name="Picture 18" descr="juniper_rgb_black_1800x60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012" y="6541913"/>
            <a:ext cx="778933" cy="2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5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93" y="0"/>
            <a:ext cx="8806889" cy="979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47454" y="1107715"/>
            <a:ext cx="8555567" cy="0"/>
          </a:xfrm>
          <a:prstGeom prst="line">
            <a:avLst/>
          </a:prstGeom>
          <a:ln w="6350" cmpd="sng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2"/>
          <p:cNvSpPr>
            <a:spLocks noGrp="1"/>
          </p:cNvSpPr>
          <p:nvPr>
            <p:ph type="sldNum" sz="quarter" idx="4"/>
          </p:nvPr>
        </p:nvSpPr>
        <p:spPr>
          <a:xfrm>
            <a:off x="1" y="6382772"/>
            <a:ext cx="445603" cy="235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92955-824B-9845-8FF2-5C0BE91A6F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juniper_rgb_black_1800x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4" y="6315251"/>
            <a:ext cx="1375275" cy="458424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563033" y="1209581"/>
            <a:ext cx="8811260" cy="49274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67"/>
              </a:spcBef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bump.jpg"/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94" y="4221169"/>
            <a:ext cx="2898007" cy="26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7" y="1122363"/>
            <a:ext cx="6492607" cy="1471080"/>
          </a:xfrm>
        </p:spPr>
        <p:txBody>
          <a:bodyPr anchor="b"/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7" y="2774156"/>
            <a:ext cx="6492607" cy="42808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548" y="6109870"/>
            <a:ext cx="2222209" cy="3127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657" y="3231479"/>
            <a:ext cx="6492607" cy="49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75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63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569" y="-16299"/>
            <a:ext cx="3003656" cy="6874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3AE68-144F-4071-988F-7B4D7DCD5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3DCDB4-F6EA-48C3-BB2F-FD7ED68283E4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CDAB49-BE7F-4463-B504-DFDB1D6A1853}"/>
              </a:ext>
            </a:extLst>
          </p:cNvPr>
          <p:cNvCxnSpPr/>
          <p:nvPr userDrawn="1"/>
        </p:nvCxnSpPr>
        <p:spPr>
          <a:xfrm>
            <a:off x="482070" y="1302113"/>
            <a:ext cx="840689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207B4E-EDD0-4DE1-8D78-8298A1C1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901816"/>
            <a:ext cx="8087983" cy="4357384"/>
          </a:xfrm>
        </p:spPr>
        <p:txBody>
          <a:bodyPr/>
          <a:lstStyle>
            <a:lvl1pPr marL="226478" indent="-226478">
              <a:spcBef>
                <a:spcPts val="24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690016" indent="-228594">
              <a:defRPr sz="1867">
                <a:solidFill>
                  <a:schemeClr val="tx1">
                    <a:lumMod val="75000"/>
                  </a:schemeClr>
                </a:solidFill>
              </a:defRPr>
            </a:lvl2pPr>
            <a:lvl3pPr marL="1068891" indent="-228594">
              <a:defRPr sz="1467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467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467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A0664-D2FB-4343-9A16-AD786525FCF7}"/>
              </a:ext>
            </a:extLst>
          </p:cNvPr>
          <p:cNvSpPr txBox="1"/>
          <p:nvPr userDrawn="1"/>
        </p:nvSpPr>
        <p:spPr>
          <a:xfrm>
            <a:off x="482072" y="733678"/>
            <a:ext cx="6845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409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 Linco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63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569" y="-16299"/>
            <a:ext cx="3003656" cy="687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990" y="1709740"/>
            <a:ext cx="8336973" cy="156841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1990" y="3463571"/>
            <a:ext cx="8336973" cy="735205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91C5B2-FEA4-48CB-B236-92A53578A7F7}"/>
              </a:ext>
            </a:extLst>
          </p:cNvPr>
          <p:cNvCxnSpPr/>
          <p:nvPr userDrawn="1"/>
        </p:nvCxnSpPr>
        <p:spPr>
          <a:xfrm>
            <a:off x="547454" y="3348627"/>
            <a:ext cx="8406893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3AE68-144F-4071-988F-7B4D7DCD5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3DCDB4-F6EA-48C3-BB2F-FD7ED68283E4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9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7" y="1"/>
            <a:ext cx="12189647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7" y="1122363"/>
            <a:ext cx="6492607" cy="1471080"/>
          </a:xfrm>
        </p:spPr>
        <p:txBody>
          <a:bodyPr anchor="b"/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7" y="2774156"/>
            <a:ext cx="6492607" cy="42808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548" y="6109870"/>
            <a:ext cx="2222209" cy="3127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657" y="3231479"/>
            <a:ext cx="6492607" cy="49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08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3234F-3BF8-4D13-989F-786F354DB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72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B56F9-C0F9-42F9-96CC-88C6B5228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A5BEF9-A786-41A3-85F8-520ABB7A1414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1B3131-4AE1-46F4-BE16-BCCDBEFD7358}"/>
              </a:ext>
            </a:extLst>
          </p:cNvPr>
          <p:cNvCxnSpPr/>
          <p:nvPr userDrawn="1"/>
        </p:nvCxnSpPr>
        <p:spPr>
          <a:xfrm>
            <a:off x="482070" y="1302113"/>
            <a:ext cx="840689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0A3F127-F10E-4660-AA15-4ED26658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901816"/>
            <a:ext cx="8087983" cy="4357384"/>
          </a:xfrm>
        </p:spPr>
        <p:txBody>
          <a:bodyPr/>
          <a:lstStyle>
            <a:lvl1pPr marL="226478" indent="-226478">
              <a:spcBef>
                <a:spcPts val="24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690016" indent="-228594">
              <a:defRPr sz="1867">
                <a:solidFill>
                  <a:schemeClr val="tx1">
                    <a:lumMod val="75000"/>
                  </a:schemeClr>
                </a:solidFill>
              </a:defRPr>
            </a:lvl2pPr>
            <a:lvl3pPr marL="1068891" indent="-228594">
              <a:defRPr sz="1467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467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467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CA772-18F2-4BB4-BA92-360D6628E3AF}"/>
              </a:ext>
            </a:extLst>
          </p:cNvPr>
          <p:cNvSpPr txBox="1"/>
          <p:nvPr userDrawn="1"/>
        </p:nvSpPr>
        <p:spPr>
          <a:xfrm>
            <a:off x="482072" y="733678"/>
            <a:ext cx="6845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8635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3234F-3BF8-4D13-989F-786F354DB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72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990" y="1709740"/>
            <a:ext cx="8336973" cy="156841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1990" y="3463571"/>
            <a:ext cx="8336973" cy="735205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56183B-2684-4C69-9D93-16F0FE4DCE34}"/>
              </a:ext>
            </a:extLst>
          </p:cNvPr>
          <p:cNvCxnSpPr/>
          <p:nvPr userDrawn="1"/>
        </p:nvCxnSpPr>
        <p:spPr>
          <a:xfrm>
            <a:off x="547454" y="3348627"/>
            <a:ext cx="8406893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B56F9-C0F9-42F9-96CC-88C6B5228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A5BEF9-A786-41A3-85F8-520ABB7A1414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8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510794" y="1425000"/>
            <a:ext cx="1117041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494968" y="6600907"/>
            <a:ext cx="2953173" cy="12920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33" b="0" i="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1"/>
            <a:ext cx="12192000" cy="88900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0" tIns="60951" rIns="121900" bIns="60951" rtlCol="0" anchor="ctr"/>
          <a:lstStyle/>
          <a:p>
            <a:pPr algn="ctr"/>
            <a:endParaRPr lang="en-US" sz="1867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510794" y="6536649"/>
            <a:ext cx="11170413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68" y="393895"/>
            <a:ext cx="11251429" cy="8564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793" y="1605010"/>
            <a:ext cx="11235604" cy="2729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9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33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10389286" y="6592898"/>
            <a:ext cx="698591" cy="191911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MSIPCMContentMarking" descr="{&quot;HashCode&quot;:817091896,&quot;Placement&quot;:&quot;Footer&quot;,&quot;Top&quot;:523.380066,&quot;Left&quot;:433.7238,&quot;SlideWidth&quot;:960,&quot;SlideHeight&quot;:540}">
            <a:extLst>
              <a:ext uri="{FF2B5EF4-FFF2-40B4-BE49-F238E27FC236}">
                <a16:creationId xmlns:a16="http://schemas.microsoft.com/office/drawing/2014/main" id="{235DBA95-5ED6-449F-977B-C4AF0FD053A2}"/>
              </a:ext>
            </a:extLst>
          </p:cNvPr>
          <p:cNvSpPr txBox="1"/>
          <p:nvPr userDrawn="1"/>
        </p:nvSpPr>
        <p:spPr>
          <a:xfrm>
            <a:off x="5508292" y="6646927"/>
            <a:ext cx="1175415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Juniper Business Use Only</a:t>
            </a:r>
          </a:p>
        </p:txBody>
      </p:sp>
    </p:spTree>
    <p:extLst>
      <p:ext uri="{BB962C8B-B14F-4D97-AF65-F5344CB8AC3E}">
        <p14:creationId xmlns:p14="http://schemas.microsoft.com/office/powerpoint/2010/main" val="273679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28594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252" indent="-228594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754673" indent="-228594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>
          <p15:clr>
            <a:srgbClr val="F26B43"/>
          </p15:clr>
        </p15:guide>
        <p15:guide id="3" pos="4344">
          <p15:clr>
            <a:srgbClr val="F26B43"/>
          </p15:clr>
        </p15:guide>
        <p15:guide id="4" orient="horz" pos="3107">
          <p15:clr>
            <a:srgbClr val="F26B43"/>
          </p15:clr>
        </p15:guide>
        <p15:guide id="5" pos="2885">
          <p15:clr>
            <a:srgbClr val="F26B43"/>
          </p15:clr>
        </p15:guide>
        <p15:guide id="6" orient="horz" pos="16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niper.net/documentation/us/en/software/junos/static-routing/topics/ref/statement/policy-edit-routing-options.html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html/draft-hegde-spring-seamless-sr-architecture-00" TargetMode="External"/><Relationship Id="rId2" Type="http://schemas.openxmlformats.org/officeDocument/2006/relationships/hyperlink" Target="https://datatracker.ietf.org/doc/draft-hegde-spring-mpls-seamless-sr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blogs.juniper.net/en-us/industry-solutions-and-trends/seamless-segment-routing-sr-networks" TargetMode="External"/><Relationship Id="rId4" Type="http://schemas.openxmlformats.org/officeDocument/2006/relationships/hyperlink" Target="https://www.juniper.net/documentation/en_US/day-one-books/DO_MigrateSR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A1D6-2086-954A-86D5-D3206C4E4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Seamless SR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FB3D1A-1569-0F47-84F3-49E10EFF54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Shraddha Hegde</a:t>
            </a:r>
          </a:p>
          <a:p>
            <a:r>
              <a:rPr lang="en-US" dirty="0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180430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USECASES: E2E LOW LATENCY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10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88F92E8-713E-4E0A-8CE9-E0D02D9AFE0B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3E8AF4-D5C7-4370-993C-58B925F81511}"/>
              </a:ext>
            </a:extLst>
          </p:cNvPr>
          <p:cNvGrpSpPr/>
          <p:nvPr/>
        </p:nvGrpSpPr>
        <p:grpSpPr>
          <a:xfrm>
            <a:off x="212561" y="2534703"/>
            <a:ext cx="7399920" cy="1950384"/>
            <a:chOff x="1038306" y="1785776"/>
            <a:chExt cx="5549940" cy="1462788"/>
          </a:xfrm>
        </p:grpSpPr>
        <p:pic>
          <p:nvPicPr>
            <p:cNvPr id="7" name="Picture 6" descr="cloud_OL.png">
              <a:extLst>
                <a:ext uri="{FF2B5EF4-FFF2-40B4-BE49-F238E27FC236}">
                  <a16:creationId xmlns:a16="http://schemas.microsoft.com/office/drawing/2014/main" id="{C7BE47E3-FB06-46AC-8A2D-5162CEEE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9814" y="2137254"/>
              <a:ext cx="1378432" cy="872739"/>
            </a:xfrm>
            <a:prstGeom prst="rect">
              <a:avLst/>
            </a:prstGeom>
          </p:spPr>
        </p:pic>
        <p:pic>
          <p:nvPicPr>
            <p:cNvPr id="8" name="Picture 7" descr="cloud_OL.png">
              <a:extLst>
                <a:ext uri="{FF2B5EF4-FFF2-40B4-BE49-F238E27FC236}">
                  <a16:creationId xmlns:a16="http://schemas.microsoft.com/office/drawing/2014/main" id="{7CE91E19-A75A-42D6-992C-A96A43E75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158943" cy="904955"/>
            </a:xfrm>
            <a:prstGeom prst="rect">
              <a:avLst/>
            </a:prstGeom>
          </p:spPr>
        </p:pic>
        <p:pic>
          <p:nvPicPr>
            <p:cNvPr id="9" name="Picture 8" descr="cloud_OL.png">
              <a:extLst>
                <a:ext uri="{FF2B5EF4-FFF2-40B4-BE49-F238E27FC236}">
                  <a16:creationId xmlns:a16="http://schemas.microsoft.com/office/drawing/2014/main" id="{A91FB45E-423B-4285-AEB7-830BE3D26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0" name="Picture 9" descr="Generic Router 1.png">
              <a:extLst>
                <a:ext uri="{FF2B5EF4-FFF2-40B4-BE49-F238E27FC236}">
                  <a16:creationId xmlns:a16="http://schemas.microsoft.com/office/drawing/2014/main" id="{424560B3-9744-459A-9636-BAA065FEB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1" name="Picture 10" descr="Generic Router 1.png">
              <a:extLst>
                <a:ext uri="{FF2B5EF4-FFF2-40B4-BE49-F238E27FC236}">
                  <a16:creationId xmlns:a16="http://schemas.microsoft.com/office/drawing/2014/main" id="{8D8568D5-7D8F-4104-B0CC-ECD719487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A7E582-1A26-4313-84BA-8EE2D5A288F6}"/>
                </a:ext>
              </a:extLst>
            </p:cNvPr>
            <p:cNvSpPr/>
            <p:nvPr/>
          </p:nvSpPr>
          <p:spPr>
            <a:xfrm>
              <a:off x="3258124" y="2310096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0FB637-10F7-4ED0-B694-CEEBB5883DA0}"/>
                </a:ext>
              </a:extLst>
            </p:cNvPr>
            <p:cNvSpPr/>
            <p:nvPr/>
          </p:nvSpPr>
          <p:spPr>
            <a:xfrm>
              <a:off x="1320099" y="2719669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35CA5F-CAB5-4F38-89B8-6D3835047065}"/>
                </a:ext>
              </a:extLst>
            </p:cNvPr>
            <p:cNvSpPr/>
            <p:nvPr/>
          </p:nvSpPr>
          <p:spPr>
            <a:xfrm>
              <a:off x="5511113" y="2656836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071F16-1666-4943-9A2C-A6D59D3CB9A1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11525" cy="1109321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E27B99E-23CF-4B90-868A-BB41B9CB51D7}"/>
                </a:ext>
              </a:extLst>
            </p:cNvPr>
            <p:cNvCxnSpPr>
              <a:cxnSpLocks/>
            </p:cNvCxnSpPr>
            <p:nvPr/>
          </p:nvCxnSpPr>
          <p:spPr>
            <a:xfrm>
              <a:off x="4886630" y="2080104"/>
              <a:ext cx="0" cy="1168460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Generic Router 1.png">
              <a:extLst>
                <a:ext uri="{FF2B5EF4-FFF2-40B4-BE49-F238E27FC236}">
                  <a16:creationId xmlns:a16="http://schemas.microsoft.com/office/drawing/2014/main" id="{BA96EC92-4154-4764-A995-D19EFA60A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26" name="Picture 25" descr="Generic Router 1.png">
              <a:extLst>
                <a:ext uri="{FF2B5EF4-FFF2-40B4-BE49-F238E27FC236}">
                  <a16:creationId xmlns:a16="http://schemas.microsoft.com/office/drawing/2014/main" id="{9FDE8656-414C-4E4C-90DF-B8748E2A9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</p:grpSp>
      <p:sp>
        <p:nvSpPr>
          <p:cNvPr id="30" name="Arc 29">
            <a:extLst>
              <a:ext uri="{FF2B5EF4-FFF2-40B4-BE49-F238E27FC236}">
                <a16:creationId xmlns:a16="http://schemas.microsoft.com/office/drawing/2014/main" id="{3B1CDFB6-2ACC-40F4-A22A-48E1806AF5A7}"/>
              </a:ext>
            </a:extLst>
          </p:cNvPr>
          <p:cNvSpPr/>
          <p:nvPr/>
        </p:nvSpPr>
        <p:spPr>
          <a:xfrm>
            <a:off x="79073" y="2682666"/>
            <a:ext cx="1842190" cy="1709028"/>
          </a:xfrm>
          <a:prstGeom prst="arc">
            <a:avLst>
              <a:gd name="adj1" fmla="val 12525253"/>
              <a:gd name="adj2" fmla="val 203408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311DDF5-410F-4213-898B-FA3D8E44C440}"/>
              </a:ext>
            </a:extLst>
          </p:cNvPr>
          <p:cNvSpPr/>
          <p:nvPr/>
        </p:nvSpPr>
        <p:spPr>
          <a:xfrm>
            <a:off x="1785663" y="2444777"/>
            <a:ext cx="743130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71F26D2B-1655-4876-8E5E-40881508F667}"/>
              </a:ext>
            </a:extLst>
          </p:cNvPr>
          <p:cNvSpPr/>
          <p:nvPr/>
        </p:nvSpPr>
        <p:spPr>
          <a:xfrm>
            <a:off x="2454492" y="2422334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C0539C2F-32EE-468D-B175-6158470ED969}"/>
              </a:ext>
            </a:extLst>
          </p:cNvPr>
          <p:cNvSpPr/>
          <p:nvPr/>
        </p:nvSpPr>
        <p:spPr>
          <a:xfrm>
            <a:off x="5139708" y="2507968"/>
            <a:ext cx="764044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AC1B192-48C8-4556-ABAB-6EDD1B91B16B}"/>
              </a:ext>
            </a:extLst>
          </p:cNvPr>
          <p:cNvSpPr/>
          <p:nvPr/>
        </p:nvSpPr>
        <p:spPr>
          <a:xfrm>
            <a:off x="5920311" y="2439266"/>
            <a:ext cx="1504487" cy="1775659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882962-39F1-4A24-9422-077962B4DA07}"/>
              </a:ext>
            </a:extLst>
          </p:cNvPr>
          <p:cNvSpPr txBox="1"/>
          <p:nvPr/>
        </p:nvSpPr>
        <p:spPr>
          <a:xfrm>
            <a:off x="583095" y="2349646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F612FA-95B8-48D8-A96C-EF3F8ABC17C7}"/>
              </a:ext>
            </a:extLst>
          </p:cNvPr>
          <p:cNvSpPr txBox="1"/>
          <p:nvPr/>
        </p:nvSpPr>
        <p:spPr>
          <a:xfrm>
            <a:off x="147923" y="3581148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93AAD4-37E0-42A6-B798-5CEDFF2BF7B4}"/>
              </a:ext>
            </a:extLst>
          </p:cNvPr>
          <p:cNvSpPr txBox="1"/>
          <p:nvPr/>
        </p:nvSpPr>
        <p:spPr>
          <a:xfrm>
            <a:off x="210841" y="420808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133A13-38AD-4A39-A965-2C7A544ED55D}"/>
              </a:ext>
            </a:extLst>
          </p:cNvPr>
          <p:cNvSpPr txBox="1"/>
          <p:nvPr/>
        </p:nvSpPr>
        <p:spPr>
          <a:xfrm>
            <a:off x="7036469" y="355554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5AE4DD-0214-44CB-A618-CCBEF3BEAC2D}"/>
              </a:ext>
            </a:extLst>
          </p:cNvPr>
          <p:cNvSpPr txBox="1"/>
          <p:nvPr/>
        </p:nvSpPr>
        <p:spPr>
          <a:xfrm>
            <a:off x="7046525" y="417766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40" name="Picture 39" descr="Juniper_logical Router.png">
            <a:extLst>
              <a:ext uri="{FF2B5EF4-FFF2-40B4-BE49-F238E27FC236}">
                <a16:creationId xmlns:a16="http://schemas.microsoft.com/office/drawing/2014/main" id="{10922D71-8C44-4EEC-BD2D-9DD35C357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1" y="3911058"/>
            <a:ext cx="300412" cy="30041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BC68E37-4C1D-443A-AD3B-155351827BDC}"/>
              </a:ext>
            </a:extLst>
          </p:cNvPr>
          <p:cNvSpPr txBox="1"/>
          <p:nvPr/>
        </p:nvSpPr>
        <p:spPr>
          <a:xfrm>
            <a:off x="3535144" y="2208533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</a:t>
            </a:r>
          </a:p>
        </p:txBody>
      </p:sp>
      <p:pic>
        <p:nvPicPr>
          <p:cNvPr id="51" name="Picture 50" descr="Juniper_logical Router.png">
            <a:extLst>
              <a:ext uri="{FF2B5EF4-FFF2-40B4-BE49-F238E27FC236}">
                <a16:creationId xmlns:a16="http://schemas.microsoft.com/office/drawing/2014/main" id="{8DA9EC18-CBB5-4708-BF2F-0095E1C06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" y="3307138"/>
            <a:ext cx="300412" cy="300412"/>
          </a:xfrm>
          <a:prstGeom prst="rect">
            <a:avLst/>
          </a:prstGeom>
        </p:spPr>
      </p:pic>
      <p:pic>
        <p:nvPicPr>
          <p:cNvPr id="52" name="Picture 51" descr="Juniper_logical Router.png">
            <a:extLst>
              <a:ext uri="{FF2B5EF4-FFF2-40B4-BE49-F238E27FC236}">
                <a16:creationId xmlns:a16="http://schemas.microsoft.com/office/drawing/2014/main" id="{4058BDB4-C50D-4F3D-9C58-6982EF317A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42" y="3847573"/>
            <a:ext cx="300412" cy="300412"/>
          </a:xfrm>
          <a:prstGeom prst="rect">
            <a:avLst/>
          </a:prstGeom>
        </p:spPr>
      </p:pic>
      <p:pic>
        <p:nvPicPr>
          <p:cNvPr id="53" name="Picture 52" descr="Juniper_logical Router.png">
            <a:extLst>
              <a:ext uri="{FF2B5EF4-FFF2-40B4-BE49-F238E27FC236}">
                <a16:creationId xmlns:a16="http://schemas.microsoft.com/office/drawing/2014/main" id="{C21469AD-F9B1-49F9-8041-EA0A98667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77" y="3299531"/>
            <a:ext cx="300412" cy="300412"/>
          </a:xfrm>
          <a:prstGeom prst="rect">
            <a:avLst/>
          </a:prstGeom>
        </p:spPr>
      </p:pic>
      <p:pic>
        <p:nvPicPr>
          <p:cNvPr id="54" name="Picture 53" descr="Juniper_logical Router.png">
            <a:extLst>
              <a:ext uri="{FF2B5EF4-FFF2-40B4-BE49-F238E27FC236}">
                <a16:creationId xmlns:a16="http://schemas.microsoft.com/office/drawing/2014/main" id="{7A7F3CC9-F0B1-48E9-A44B-A43C1421D8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50" y="3748659"/>
            <a:ext cx="300412" cy="300412"/>
          </a:xfrm>
          <a:prstGeom prst="rect">
            <a:avLst/>
          </a:prstGeom>
        </p:spPr>
      </p:pic>
      <p:pic>
        <p:nvPicPr>
          <p:cNvPr id="55" name="Picture 54" descr="Juniper_logical Router.png">
            <a:extLst>
              <a:ext uri="{FF2B5EF4-FFF2-40B4-BE49-F238E27FC236}">
                <a16:creationId xmlns:a16="http://schemas.microsoft.com/office/drawing/2014/main" id="{20451575-BA3A-474C-8661-B1CE026E0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55" y="3247250"/>
            <a:ext cx="300412" cy="300412"/>
          </a:xfrm>
          <a:prstGeom prst="rect">
            <a:avLst/>
          </a:prstGeom>
        </p:spPr>
      </p:pic>
      <p:pic>
        <p:nvPicPr>
          <p:cNvPr id="56" name="Picture 55" descr="Juniper_logical Router.png">
            <a:extLst>
              <a:ext uri="{FF2B5EF4-FFF2-40B4-BE49-F238E27FC236}">
                <a16:creationId xmlns:a16="http://schemas.microsoft.com/office/drawing/2014/main" id="{B6078647-1A55-42BA-AABF-CCF89DB87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7" y="3302375"/>
            <a:ext cx="300412" cy="300412"/>
          </a:xfrm>
          <a:prstGeom prst="rect">
            <a:avLst/>
          </a:prstGeom>
        </p:spPr>
      </p:pic>
      <p:pic>
        <p:nvPicPr>
          <p:cNvPr id="57" name="Picture 56" descr="Juniper_logical Router.png">
            <a:extLst>
              <a:ext uri="{FF2B5EF4-FFF2-40B4-BE49-F238E27FC236}">
                <a16:creationId xmlns:a16="http://schemas.microsoft.com/office/drawing/2014/main" id="{91DB509E-E058-45F5-90E1-9D86A9CF0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91" y="3845132"/>
            <a:ext cx="300412" cy="300412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2A79318-C6EB-4033-AA2E-F72B367A5F6A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1641683" y="3299531"/>
            <a:ext cx="648902" cy="167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1BB6F66-DA95-47EF-A725-04A340D04AE0}"/>
              </a:ext>
            </a:extLst>
          </p:cNvPr>
          <p:cNvCxnSpPr>
            <a:cxnSpLocks/>
            <a:stCxn id="52" idx="3"/>
            <a:endCxn id="25" idx="1"/>
          </p:cNvCxnSpPr>
          <p:nvPr/>
        </p:nvCxnSpPr>
        <p:spPr>
          <a:xfrm flipV="1">
            <a:off x="1842754" y="3952960"/>
            <a:ext cx="452817" cy="4481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83B372E-46AD-4B1C-A520-2D8BE90CA9AF}"/>
              </a:ext>
            </a:extLst>
          </p:cNvPr>
          <p:cNvSpPr txBox="1"/>
          <p:nvPr/>
        </p:nvSpPr>
        <p:spPr>
          <a:xfrm>
            <a:off x="8046265" y="1605198"/>
            <a:ext cx="39094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Intra-domain low latency routing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TWAMP based dynamic latency measurements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Accumulated latency metric carried in AIGP attribute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38" name="Cylinder 237">
            <a:extLst>
              <a:ext uri="{FF2B5EF4-FFF2-40B4-BE49-F238E27FC236}">
                <a16:creationId xmlns:a16="http://schemas.microsoft.com/office/drawing/2014/main" id="{A77B008D-3CCB-419E-8D21-690E99FF5A11}"/>
              </a:ext>
            </a:extLst>
          </p:cNvPr>
          <p:cNvSpPr/>
          <p:nvPr/>
        </p:nvSpPr>
        <p:spPr>
          <a:xfrm rot="5400000">
            <a:off x="1014844" y="3373145"/>
            <a:ext cx="110554" cy="1372548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Cylinder 238">
            <a:extLst>
              <a:ext uri="{FF2B5EF4-FFF2-40B4-BE49-F238E27FC236}">
                <a16:creationId xmlns:a16="http://schemas.microsoft.com/office/drawing/2014/main" id="{9A8636ED-1373-41AC-AC98-5A8339BE8692}"/>
              </a:ext>
            </a:extLst>
          </p:cNvPr>
          <p:cNvSpPr/>
          <p:nvPr/>
        </p:nvSpPr>
        <p:spPr>
          <a:xfrm rot="5400000">
            <a:off x="2021359" y="3789031"/>
            <a:ext cx="110554" cy="497233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Cylinder 239">
            <a:extLst>
              <a:ext uri="{FF2B5EF4-FFF2-40B4-BE49-F238E27FC236}">
                <a16:creationId xmlns:a16="http://schemas.microsoft.com/office/drawing/2014/main" id="{08B7C39F-1B7E-49BE-BDE8-B4B55122001B}"/>
              </a:ext>
            </a:extLst>
          </p:cNvPr>
          <p:cNvSpPr/>
          <p:nvPr/>
        </p:nvSpPr>
        <p:spPr>
          <a:xfrm rot="5400000">
            <a:off x="3828049" y="2954796"/>
            <a:ext cx="118176" cy="212977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Cylinder 240">
            <a:extLst>
              <a:ext uri="{FF2B5EF4-FFF2-40B4-BE49-F238E27FC236}">
                <a16:creationId xmlns:a16="http://schemas.microsoft.com/office/drawing/2014/main" id="{13C12C2E-A88C-4810-B84E-BA7C508066CA}"/>
              </a:ext>
            </a:extLst>
          </p:cNvPr>
          <p:cNvSpPr/>
          <p:nvPr/>
        </p:nvSpPr>
        <p:spPr>
          <a:xfrm rot="5400000">
            <a:off x="5481338" y="3783450"/>
            <a:ext cx="139692" cy="450444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Cylinder 241">
            <a:extLst>
              <a:ext uri="{FF2B5EF4-FFF2-40B4-BE49-F238E27FC236}">
                <a16:creationId xmlns:a16="http://schemas.microsoft.com/office/drawing/2014/main" id="{EAC44A8C-A0C1-4D45-AB72-402E3B9C8FC8}"/>
              </a:ext>
            </a:extLst>
          </p:cNvPr>
          <p:cNvSpPr/>
          <p:nvPr/>
        </p:nvSpPr>
        <p:spPr>
          <a:xfrm rot="5400000">
            <a:off x="6564902" y="3338517"/>
            <a:ext cx="141563" cy="1342187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876CC6A4-6ED4-40BD-8F54-AA479751BB1D}"/>
              </a:ext>
            </a:extLst>
          </p:cNvPr>
          <p:cNvSpPr txBox="1"/>
          <p:nvPr/>
        </p:nvSpPr>
        <p:spPr>
          <a:xfrm>
            <a:off x="6408532" y="4376654"/>
            <a:ext cx="1343715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Latency metric :10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99D92BE8-9BE7-4D73-AF2D-78B62644D1AD}"/>
              </a:ext>
            </a:extLst>
          </p:cNvPr>
          <p:cNvSpPr txBox="1"/>
          <p:nvPr/>
        </p:nvSpPr>
        <p:spPr>
          <a:xfrm>
            <a:off x="5032102" y="4398425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Acc Latency:</a:t>
            </a:r>
          </a:p>
          <a:p>
            <a:r>
              <a:rPr lang="en-US" sz="1000" dirty="0"/>
              <a:t>10 +2 =12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ABE34C2F-3E35-414F-8469-16068E74124C}"/>
              </a:ext>
            </a:extLst>
          </p:cNvPr>
          <p:cNvSpPr txBox="1"/>
          <p:nvPr/>
        </p:nvSpPr>
        <p:spPr>
          <a:xfrm>
            <a:off x="3486331" y="4376657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Acc Latency:</a:t>
            </a:r>
          </a:p>
          <a:p>
            <a:r>
              <a:rPr lang="en-US" sz="1000" dirty="0"/>
              <a:t>12 +20 =32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D94C56CB-46A7-45B8-B3DC-111D00E64D21}"/>
              </a:ext>
            </a:extLst>
          </p:cNvPr>
          <p:cNvSpPr txBox="1"/>
          <p:nvPr/>
        </p:nvSpPr>
        <p:spPr>
          <a:xfrm>
            <a:off x="1824443" y="4471001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Acc latency:</a:t>
            </a:r>
          </a:p>
          <a:p>
            <a:r>
              <a:rPr lang="en-US" sz="1000" dirty="0"/>
              <a:t>32+2 =34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55423EC9-8672-4A51-8A37-0581E0BB2363}"/>
              </a:ext>
            </a:extLst>
          </p:cNvPr>
          <p:cNvSpPr txBox="1"/>
          <p:nvPr/>
        </p:nvSpPr>
        <p:spPr>
          <a:xfrm>
            <a:off x="358498" y="4529057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Acc Latency:</a:t>
            </a:r>
          </a:p>
          <a:p>
            <a:r>
              <a:rPr lang="en-US" sz="1000" dirty="0"/>
              <a:t>34 +1=35</a:t>
            </a:r>
          </a:p>
        </p:txBody>
      </p:sp>
      <p:sp>
        <p:nvSpPr>
          <p:cNvPr id="249" name="Cylinder 248">
            <a:extLst>
              <a:ext uri="{FF2B5EF4-FFF2-40B4-BE49-F238E27FC236}">
                <a16:creationId xmlns:a16="http://schemas.microsoft.com/office/drawing/2014/main" id="{666ADE9B-47E6-47A9-A312-C2F624D56222}"/>
              </a:ext>
            </a:extLst>
          </p:cNvPr>
          <p:cNvSpPr/>
          <p:nvPr/>
        </p:nvSpPr>
        <p:spPr>
          <a:xfrm rot="5400000">
            <a:off x="3762735" y="2149253"/>
            <a:ext cx="118176" cy="212977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Cylinder 249">
            <a:extLst>
              <a:ext uri="{FF2B5EF4-FFF2-40B4-BE49-F238E27FC236}">
                <a16:creationId xmlns:a16="http://schemas.microsoft.com/office/drawing/2014/main" id="{680B45E8-9B78-4D73-A245-4EA7E8428319}"/>
              </a:ext>
            </a:extLst>
          </p:cNvPr>
          <p:cNvSpPr/>
          <p:nvPr/>
        </p:nvSpPr>
        <p:spPr>
          <a:xfrm rot="4140000">
            <a:off x="935015" y="2988518"/>
            <a:ext cx="110554" cy="1372548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Cylinder 250">
            <a:extLst>
              <a:ext uri="{FF2B5EF4-FFF2-40B4-BE49-F238E27FC236}">
                <a16:creationId xmlns:a16="http://schemas.microsoft.com/office/drawing/2014/main" id="{2470FD54-E981-47A4-97CD-17274A797CFC}"/>
              </a:ext>
            </a:extLst>
          </p:cNvPr>
          <p:cNvSpPr/>
          <p:nvPr/>
        </p:nvSpPr>
        <p:spPr>
          <a:xfrm rot="5400000">
            <a:off x="2028616" y="3050681"/>
            <a:ext cx="110554" cy="497233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Cylinder 251">
            <a:extLst>
              <a:ext uri="{FF2B5EF4-FFF2-40B4-BE49-F238E27FC236}">
                <a16:creationId xmlns:a16="http://schemas.microsoft.com/office/drawing/2014/main" id="{DBC21EDB-A0C3-4F25-B0DA-8D588C685BE3}"/>
              </a:ext>
            </a:extLst>
          </p:cNvPr>
          <p:cNvSpPr/>
          <p:nvPr/>
        </p:nvSpPr>
        <p:spPr>
          <a:xfrm rot="5400000">
            <a:off x="5459568" y="3049338"/>
            <a:ext cx="139692" cy="450444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3" name="Cylinder 252">
            <a:extLst>
              <a:ext uri="{FF2B5EF4-FFF2-40B4-BE49-F238E27FC236}">
                <a16:creationId xmlns:a16="http://schemas.microsoft.com/office/drawing/2014/main" id="{022A0D07-65B1-4FB4-A811-A52B5C9EFD4A}"/>
              </a:ext>
            </a:extLst>
          </p:cNvPr>
          <p:cNvSpPr/>
          <p:nvPr/>
        </p:nvSpPr>
        <p:spPr>
          <a:xfrm rot="6900000">
            <a:off x="6702788" y="2953889"/>
            <a:ext cx="141563" cy="1342187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B59225-455E-49B6-9CAA-AC6A93108810}"/>
              </a:ext>
            </a:extLst>
          </p:cNvPr>
          <p:cNvSpPr txBox="1"/>
          <p:nvPr/>
        </p:nvSpPr>
        <p:spPr>
          <a:xfrm>
            <a:off x="6560932" y="2070863"/>
            <a:ext cx="1343715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Latency metric :10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6DD4A5E-8E73-4534-B7A0-B49EFB611EF1}"/>
              </a:ext>
            </a:extLst>
          </p:cNvPr>
          <p:cNvSpPr txBox="1"/>
          <p:nvPr/>
        </p:nvSpPr>
        <p:spPr>
          <a:xfrm>
            <a:off x="5184502" y="2092634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Accu</a:t>
            </a:r>
            <a:r>
              <a:rPr lang="en-US" sz="1000" dirty="0"/>
              <a:t> Latency:</a:t>
            </a:r>
          </a:p>
          <a:p>
            <a:r>
              <a:rPr lang="en-US" sz="1000" dirty="0"/>
              <a:t>10 +5 =15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58A40F-E4ED-4C9D-A2C7-DD49AA9B524E}"/>
              </a:ext>
            </a:extLst>
          </p:cNvPr>
          <p:cNvSpPr txBox="1"/>
          <p:nvPr/>
        </p:nvSpPr>
        <p:spPr>
          <a:xfrm>
            <a:off x="3638731" y="2070866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Accu</a:t>
            </a:r>
            <a:r>
              <a:rPr lang="en-US" sz="1000" dirty="0"/>
              <a:t> latency:</a:t>
            </a:r>
          </a:p>
          <a:p>
            <a:r>
              <a:rPr lang="en-US" sz="1000" dirty="0"/>
              <a:t>15 +20 =35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F7D00E2-F3D0-4EDF-A195-06277D021FC1}"/>
              </a:ext>
            </a:extLst>
          </p:cNvPr>
          <p:cNvSpPr txBox="1"/>
          <p:nvPr/>
        </p:nvSpPr>
        <p:spPr>
          <a:xfrm>
            <a:off x="1976843" y="2165210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Acc latency:</a:t>
            </a:r>
          </a:p>
          <a:p>
            <a:r>
              <a:rPr lang="en-US" sz="1000" dirty="0"/>
              <a:t>35+5 =40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FF716B9-A684-47EE-910A-A1541462056F}"/>
              </a:ext>
            </a:extLst>
          </p:cNvPr>
          <p:cNvSpPr txBox="1"/>
          <p:nvPr/>
        </p:nvSpPr>
        <p:spPr>
          <a:xfrm>
            <a:off x="510898" y="2223266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Acc Latency:</a:t>
            </a:r>
          </a:p>
          <a:p>
            <a:r>
              <a:rPr lang="en-US" sz="1000" dirty="0"/>
              <a:t>40 +2=42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6881167-99B4-4157-BA60-A7FD53AB4560}"/>
              </a:ext>
            </a:extLst>
          </p:cNvPr>
          <p:cNvSpPr txBox="1"/>
          <p:nvPr/>
        </p:nvSpPr>
        <p:spPr>
          <a:xfrm>
            <a:off x="1386682" y="3536937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C68B59-090E-41DF-B77B-325C59452F0F}"/>
              </a:ext>
            </a:extLst>
          </p:cNvPr>
          <p:cNvSpPr txBox="1"/>
          <p:nvPr/>
        </p:nvSpPr>
        <p:spPr>
          <a:xfrm>
            <a:off x="1463802" y="4109810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6FD00A2-BAE7-4E1E-AEF8-14905AEBDA6D}"/>
              </a:ext>
            </a:extLst>
          </p:cNvPr>
          <p:cNvSpPr txBox="1"/>
          <p:nvPr/>
        </p:nvSpPr>
        <p:spPr>
          <a:xfrm>
            <a:off x="2211112" y="3502048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CAF41B7-4E18-417F-A481-CDCA7AB23623}"/>
              </a:ext>
            </a:extLst>
          </p:cNvPr>
          <p:cNvSpPr txBox="1"/>
          <p:nvPr/>
        </p:nvSpPr>
        <p:spPr>
          <a:xfrm>
            <a:off x="2143172" y="4073089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ABR4  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8E2705A-CDCB-4B94-B222-99BEDF9AD1E1}"/>
              </a:ext>
            </a:extLst>
          </p:cNvPr>
          <p:cNvSpPr txBox="1"/>
          <p:nvPr/>
        </p:nvSpPr>
        <p:spPr>
          <a:xfrm>
            <a:off x="5038774" y="3476342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ABR5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38CC2CF-F3CA-4B8B-848B-85C06B3D156F}"/>
              </a:ext>
            </a:extLst>
          </p:cNvPr>
          <p:cNvSpPr txBox="1"/>
          <p:nvPr/>
        </p:nvSpPr>
        <p:spPr>
          <a:xfrm>
            <a:off x="4981851" y="4058404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ABR6 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C98F36-FBD1-4EE5-B03C-9D9ADDFD4279}"/>
              </a:ext>
            </a:extLst>
          </p:cNvPr>
          <p:cNvSpPr txBox="1"/>
          <p:nvPr/>
        </p:nvSpPr>
        <p:spPr>
          <a:xfrm>
            <a:off x="5637930" y="3484432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ABR7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2EDF7F6-59E5-4010-9C7D-5460742184CF}"/>
              </a:ext>
            </a:extLst>
          </p:cNvPr>
          <p:cNvSpPr txBox="1"/>
          <p:nvPr/>
        </p:nvSpPr>
        <p:spPr>
          <a:xfrm>
            <a:off x="5666172" y="4070822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ABR8  </a:t>
            </a:r>
          </a:p>
        </p:txBody>
      </p:sp>
    </p:spTree>
    <p:extLst>
      <p:ext uri="{BB962C8B-B14F-4D97-AF65-F5344CB8AC3E}">
        <p14:creationId xmlns:p14="http://schemas.microsoft.com/office/powerpoint/2010/main" val="106813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MPLS Label Resource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11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0AA1A53-B9DF-4A7C-BAB0-7FF151CF90EC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F9E407-3730-4170-A11A-51110D2D50A6}"/>
              </a:ext>
            </a:extLst>
          </p:cNvPr>
          <p:cNvGrpSpPr/>
          <p:nvPr/>
        </p:nvGrpSpPr>
        <p:grpSpPr>
          <a:xfrm>
            <a:off x="808471" y="3245903"/>
            <a:ext cx="6290317" cy="2070008"/>
            <a:chOff x="1485235" y="1785776"/>
            <a:chExt cx="4717739" cy="1552506"/>
          </a:xfrm>
        </p:grpSpPr>
        <p:pic>
          <p:nvPicPr>
            <p:cNvPr id="7" name="Picture 6" descr="cloud_OL.png">
              <a:extLst>
                <a:ext uri="{FF2B5EF4-FFF2-40B4-BE49-F238E27FC236}">
                  <a16:creationId xmlns:a16="http://schemas.microsoft.com/office/drawing/2014/main" id="{7ADC74F1-75C1-45F0-8030-EEB16FBAF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4542" y="2114137"/>
              <a:ext cx="1378432" cy="872739"/>
            </a:xfrm>
            <a:prstGeom prst="rect">
              <a:avLst/>
            </a:prstGeom>
          </p:spPr>
        </p:pic>
        <p:pic>
          <p:nvPicPr>
            <p:cNvPr id="8" name="Picture 7" descr="cloud_OL.png">
              <a:extLst>
                <a:ext uri="{FF2B5EF4-FFF2-40B4-BE49-F238E27FC236}">
                  <a16:creationId xmlns:a16="http://schemas.microsoft.com/office/drawing/2014/main" id="{26F20BCB-526D-49A0-A420-EF65886F2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5235" y="2116428"/>
              <a:ext cx="1158943" cy="904955"/>
            </a:xfrm>
            <a:prstGeom prst="rect">
              <a:avLst/>
            </a:prstGeom>
          </p:spPr>
        </p:pic>
        <p:pic>
          <p:nvPicPr>
            <p:cNvPr id="9" name="Picture 8" descr="cloud_OL.png">
              <a:extLst>
                <a:ext uri="{FF2B5EF4-FFF2-40B4-BE49-F238E27FC236}">
                  <a16:creationId xmlns:a16="http://schemas.microsoft.com/office/drawing/2014/main" id="{1C499527-3E21-418B-BCE5-F43C72AD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0" name="Picture 9" descr="Generic Router 1.png">
              <a:extLst>
                <a:ext uri="{FF2B5EF4-FFF2-40B4-BE49-F238E27FC236}">
                  <a16:creationId xmlns:a16="http://schemas.microsoft.com/office/drawing/2014/main" id="{302EFC7C-92BF-497B-903C-52E071A9B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1" name="Picture 10" descr="Generic Router 1.png">
              <a:extLst>
                <a:ext uri="{FF2B5EF4-FFF2-40B4-BE49-F238E27FC236}">
                  <a16:creationId xmlns:a16="http://schemas.microsoft.com/office/drawing/2014/main" id="{8A42CDEF-0D55-4D69-87F2-8CE0187B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5E4CF4-3F70-4667-AE39-A87EA6368084}"/>
                </a:ext>
              </a:extLst>
            </p:cNvPr>
            <p:cNvSpPr/>
            <p:nvPr/>
          </p:nvSpPr>
          <p:spPr>
            <a:xfrm>
              <a:off x="3496249" y="2475663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432ED3-ED34-47B7-B2F6-E3AEBA95B920}"/>
                </a:ext>
              </a:extLst>
            </p:cNvPr>
            <p:cNvSpPr/>
            <p:nvPr/>
          </p:nvSpPr>
          <p:spPr>
            <a:xfrm>
              <a:off x="1805553" y="2711964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B6B9FE-6D1D-4FF2-B3B4-A354C04A12FC}"/>
                </a:ext>
              </a:extLst>
            </p:cNvPr>
            <p:cNvSpPr/>
            <p:nvPr/>
          </p:nvSpPr>
          <p:spPr>
            <a:xfrm>
              <a:off x="5064193" y="2687659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2A3201-C727-4C3C-B914-D96F956BD98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60651" cy="1221854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4E8DD-4289-4DED-9E3F-9367B85DA3CD}"/>
                </a:ext>
              </a:extLst>
            </p:cNvPr>
            <p:cNvCxnSpPr>
              <a:cxnSpLocks/>
            </p:cNvCxnSpPr>
            <p:nvPr/>
          </p:nvCxnSpPr>
          <p:spPr>
            <a:xfrm>
              <a:off x="4886630" y="2080104"/>
              <a:ext cx="0" cy="1186761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Generic Router 1.png">
              <a:extLst>
                <a:ext uri="{FF2B5EF4-FFF2-40B4-BE49-F238E27FC236}">
                  <a16:creationId xmlns:a16="http://schemas.microsoft.com/office/drawing/2014/main" id="{24689A2B-E46F-4682-9FD2-47E633EBA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26" name="Picture 25" descr="Generic Router 1.png">
              <a:extLst>
                <a:ext uri="{FF2B5EF4-FFF2-40B4-BE49-F238E27FC236}">
                  <a16:creationId xmlns:a16="http://schemas.microsoft.com/office/drawing/2014/main" id="{DD854B64-8402-474F-9DB8-1CD5EDD69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</p:grpSp>
      <p:sp>
        <p:nvSpPr>
          <p:cNvPr id="30" name="Arc 29">
            <a:extLst>
              <a:ext uri="{FF2B5EF4-FFF2-40B4-BE49-F238E27FC236}">
                <a16:creationId xmlns:a16="http://schemas.microsoft.com/office/drawing/2014/main" id="{06F2322A-9DE5-47B8-8343-FEC9784C5E91}"/>
              </a:ext>
            </a:extLst>
          </p:cNvPr>
          <p:cNvSpPr/>
          <p:nvPr/>
        </p:nvSpPr>
        <p:spPr>
          <a:xfrm>
            <a:off x="639299" y="3279566"/>
            <a:ext cx="1842190" cy="1709028"/>
          </a:xfrm>
          <a:prstGeom prst="arc">
            <a:avLst>
              <a:gd name="adj1" fmla="val 12525253"/>
              <a:gd name="adj2" fmla="val 203408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92B4435-5D0A-43F6-8FDB-A5B0CC4074B2}"/>
              </a:ext>
            </a:extLst>
          </p:cNvPr>
          <p:cNvSpPr/>
          <p:nvPr/>
        </p:nvSpPr>
        <p:spPr>
          <a:xfrm>
            <a:off x="2454492" y="3133534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38DA395F-6EB5-4E27-A08F-A4C6B402479D}"/>
              </a:ext>
            </a:extLst>
          </p:cNvPr>
          <p:cNvSpPr/>
          <p:nvPr/>
        </p:nvSpPr>
        <p:spPr>
          <a:xfrm>
            <a:off x="5334684" y="3150466"/>
            <a:ext cx="1504487" cy="1775659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969963-1060-4CFB-8427-806DF28D5192}"/>
              </a:ext>
            </a:extLst>
          </p:cNvPr>
          <p:cNvSpPr txBox="1"/>
          <p:nvPr/>
        </p:nvSpPr>
        <p:spPr>
          <a:xfrm>
            <a:off x="733549" y="3746248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7D23D1-7314-4687-B85D-1321B0B1C301}"/>
              </a:ext>
            </a:extLst>
          </p:cNvPr>
          <p:cNvSpPr txBox="1"/>
          <p:nvPr/>
        </p:nvSpPr>
        <p:spPr>
          <a:xfrm>
            <a:off x="796467" y="491928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F850A0-C977-4A50-BA58-4B775EA68E9A}"/>
              </a:ext>
            </a:extLst>
          </p:cNvPr>
          <p:cNvSpPr txBox="1"/>
          <p:nvPr/>
        </p:nvSpPr>
        <p:spPr>
          <a:xfrm>
            <a:off x="6584404" y="426674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1932BA-E4BE-4A6C-848F-46BBCDD09F22}"/>
              </a:ext>
            </a:extLst>
          </p:cNvPr>
          <p:cNvSpPr txBox="1"/>
          <p:nvPr/>
        </p:nvSpPr>
        <p:spPr>
          <a:xfrm>
            <a:off x="6594460" y="488886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40" name="Picture 39" descr="Juniper_logical Router.png">
            <a:extLst>
              <a:ext uri="{FF2B5EF4-FFF2-40B4-BE49-F238E27FC236}">
                <a16:creationId xmlns:a16="http://schemas.microsoft.com/office/drawing/2014/main" id="{B41A8A79-755D-4D6C-8B66-AC35CF691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7" y="4622258"/>
            <a:ext cx="300412" cy="300412"/>
          </a:xfrm>
          <a:prstGeom prst="rect">
            <a:avLst/>
          </a:prstGeom>
        </p:spPr>
      </p:pic>
      <p:pic>
        <p:nvPicPr>
          <p:cNvPr id="51" name="Picture 50" descr="Juniper_logical Router.png">
            <a:extLst>
              <a:ext uri="{FF2B5EF4-FFF2-40B4-BE49-F238E27FC236}">
                <a16:creationId xmlns:a16="http://schemas.microsoft.com/office/drawing/2014/main" id="{43912B17-11CB-4E68-ABC2-30D2F10EE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6" y="4018338"/>
            <a:ext cx="300412" cy="300412"/>
          </a:xfrm>
          <a:prstGeom prst="rect">
            <a:avLst/>
          </a:prstGeom>
        </p:spPr>
      </p:pic>
      <p:pic>
        <p:nvPicPr>
          <p:cNvPr id="56" name="Picture 55" descr="Juniper_logical Router.png">
            <a:extLst>
              <a:ext uri="{FF2B5EF4-FFF2-40B4-BE49-F238E27FC236}">
                <a16:creationId xmlns:a16="http://schemas.microsoft.com/office/drawing/2014/main" id="{A78CDF3B-9040-4EDF-BD93-02DA27FF1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92" y="4013575"/>
            <a:ext cx="300412" cy="300412"/>
          </a:xfrm>
          <a:prstGeom prst="rect">
            <a:avLst/>
          </a:prstGeom>
        </p:spPr>
      </p:pic>
      <p:pic>
        <p:nvPicPr>
          <p:cNvPr id="57" name="Picture 56" descr="Juniper_logical Router.png">
            <a:extLst>
              <a:ext uri="{FF2B5EF4-FFF2-40B4-BE49-F238E27FC236}">
                <a16:creationId xmlns:a16="http://schemas.microsoft.com/office/drawing/2014/main" id="{FED9C040-B629-475B-B6BA-D56772747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26" y="4556332"/>
            <a:ext cx="300412" cy="300412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ADECC7C-DC31-442A-874C-6C8910DC0EE4}"/>
              </a:ext>
            </a:extLst>
          </p:cNvPr>
          <p:cNvSpPr txBox="1"/>
          <p:nvPr/>
        </p:nvSpPr>
        <p:spPr>
          <a:xfrm>
            <a:off x="7836942" y="1693333"/>
            <a:ext cx="39094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Nexthop</a:t>
            </a:r>
            <a:r>
              <a:rPr lang="en-US" dirty="0"/>
              <a:t> unchanged from nodes under label resource constraint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ABRs may be configured to advertise BGP-LU/BGP-CT labels for local domain and core nodes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 remote domains </a:t>
            </a:r>
            <a:r>
              <a:rPr lang="en-US" dirty="0" err="1"/>
              <a:t>nexthop</a:t>
            </a:r>
            <a:r>
              <a:rPr lang="en-US" dirty="0"/>
              <a:t> unchanged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Dynamic and distributed way to build </a:t>
            </a:r>
            <a:r>
              <a:rPr lang="en-US" dirty="0" err="1"/>
              <a:t>lable</a:t>
            </a:r>
            <a:r>
              <a:rPr lang="en-US" dirty="0"/>
              <a:t> stacks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F6C2437-6F48-49DB-BC1E-AEE67FFF619C}"/>
              </a:ext>
            </a:extLst>
          </p:cNvPr>
          <p:cNvSpPr txBox="1"/>
          <p:nvPr/>
        </p:nvSpPr>
        <p:spPr>
          <a:xfrm>
            <a:off x="2201694" y="4241549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2AE7F4C-6561-44FF-876D-FD05C42B042B}"/>
              </a:ext>
            </a:extLst>
          </p:cNvPr>
          <p:cNvSpPr txBox="1"/>
          <p:nvPr/>
        </p:nvSpPr>
        <p:spPr>
          <a:xfrm>
            <a:off x="2237980" y="4872921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1CA9C54-BA50-4698-97FB-35C5483811E0}"/>
              </a:ext>
            </a:extLst>
          </p:cNvPr>
          <p:cNvSpPr txBox="1"/>
          <p:nvPr/>
        </p:nvSpPr>
        <p:spPr>
          <a:xfrm>
            <a:off x="4807009" y="4205263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A066CE2-B66A-46CC-97CA-0770AF34C105}"/>
              </a:ext>
            </a:extLst>
          </p:cNvPr>
          <p:cNvSpPr txBox="1"/>
          <p:nvPr/>
        </p:nvSpPr>
        <p:spPr>
          <a:xfrm>
            <a:off x="4901353" y="488017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A01309A-715E-48CF-833E-53AFE412A8F5}"/>
              </a:ext>
            </a:extLst>
          </p:cNvPr>
          <p:cNvSpPr txBox="1"/>
          <p:nvPr/>
        </p:nvSpPr>
        <p:spPr>
          <a:xfrm>
            <a:off x="6781394" y="2533100"/>
            <a:ext cx="1067206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BGP-CT: </a:t>
            </a:r>
          </a:p>
          <a:p>
            <a:r>
              <a:rPr lang="en-US" sz="900" dirty="0"/>
              <a:t>Prefix:PE5</a:t>
            </a:r>
          </a:p>
          <a:p>
            <a:r>
              <a:rPr lang="en-US" sz="900" dirty="0"/>
              <a:t>RT: Red</a:t>
            </a:r>
          </a:p>
          <a:p>
            <a:r>
              <a:rPr lang="en-US" sz="900" dirty="0" err="1"/>
              <a:t>Pnh</a:t>
            </a:r>
            <a:r>
              <a:rPr lang="en-US" sz="900" dirty="0"/>
              <a:t>: PE5</a:t>
            </a:r>
          </a:p>
          <a:p>
            <a:r>
              <a:rPr lang="en-US" sz="900" dirty="0"/>
              <a:t>Label: L1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49D3348-CBC8-4DE4-B886-74F50F926749}"/>
              </a:ext>
            </a:extLst>
          </p:cNvPr>
          <p:cNvSpPr txBox="1"/>
          <p:nvPr/>
        </p:nvSpPr>
        <p:spPr>
          <a:xfrm>
            <a:off x="4888954" y="2444200"/>
            <a:ext cx="1067206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BGP-CT: </a:t>
            </a:r>
          </a:p>
          <a:p>
            <a:r>
              <a:rPr lang="en-US" sz="900" dirty="0"/>
              <a:t>Prefix:PE5</a:t>
            </a:r>
          </a:p>
          <a:p>
            <a:r>
              <a:rPr lang="en-US" sz="900" dirty="0"/>
              <a:t>RT: Red</a:t>
            </a:r>
          </a:p>
          <a:p>
            <a:r>
              <a:rPr lang="en-US" sz="900" dirty="0" err="1"/>
              <a:t>Pnh</a:t>
            </a:r>
            <a:r>
              <a:rPr lang="en-US" sz="900" dirty="0"/>
              <a:t>: ABR5</a:t>
            </a:r>
          </a:p>
          <a:p>
            <a:r>
              <a:rPr lang="en-US" sz="900" dirty="0"/>
              <a:t>Label: L2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1DF5C5B-CCF0-417F-AD71-ED9C76DCF4D3}"/>
              </a:ext>
            </a:extLst>
          </p:cNvPr>
          <p:cNvSpPr txBox="1"/>
          <p:nvPr/>
        </p:nvSpPr>
        <p:spPr>
          <a:xfrm>
            <a:off x="2133194" y="2406100"/>
            <a:ext cx="1067206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BGP-CT: </a:t>
            </a:r>
          </a:p>
          <a:p>
            <a:r>
              <a:rPr lang="en-US" sz="900" dirty="0"/>
              <a:t>Prefix:PE5</a:t>
            </a:r>
          </a:p>
          <a:p>
            <a:r>
              <a:rPr lang="en-US" sz="900" dirty="0"/>
              <a:t>RT: Red</a:t>
            </a:r>
          </a:p>
          <a:p>
            <a:r>
              <a:rPr lang="en-US" sz="900" b="1" dirty="0" err="1">
                <a:solidFill>
                  <a:srgbClr val="FF0000"/>
                </a:solidFill>
              </a:rPr>
              <a:t>Pnh</a:t>
            </a:r>
            <a:r>
              <a:rPr lang="en-US" sz="900" b="1" dirty="0">
                <a:solidFill>
                  <a:srgbClr val="FF0000"/>
                </a:solidFill>
              </a:rPr>
              <a:t>: ABR5</a:t>
            </a:r>
          </a:p>
          <a:p>
            <a:r>
              <a:rPr lang="en-US" sz="900" b="1" dirty="0">
                <a:solidFill>
                  <a:srgbClr val="FF0000"/>
                </a:solidFill>
              </a:rPr>
              <a:t>Label: L2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1DA4811-2A17-4B61-9E36-7A8965B5472B}"/>
              </a:ext>
            </a:extLst>
          </p:cNvPr>
          <p:cNvSpPr txBox="1"/>
          <p:nvPr/>
        </p:nvSpPr>
        <p:spPr>
          <a:xfrm>
            <a:off x="2071503" y="1945046"/>
            <a:ext cx="92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Nh-unchanged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9230DA2-40B4-4086-805F-29287DB2EF92}"/>
              </a:ext>
            </a:extLst>
          </p:cNvPr>
          <p:cNvCxnSpPr/>
          <p:nvPr/>
        </p:nvCxnSpPr>
        <p:spPr>
          <a:xfrm flipH="1" flipV="1">
            <a:off x="767866" y="4459859"/>
            <a:ext cx="51071" cy="856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77D22ADF-9EC3-4032-A394-2586DEDC6EAB}"/>
              </a:ext>
            </a:extLst>
          </p:cNvPr>
          <p:cNvSpPr txBox="1"/>
          <p:nvPr/>
        </p:nvSpPr>
        <p:spPr>
          <a:xfrm>
            <a:off x="119905" y="4737924"/>
            <a:ext cx="8411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Recursive route resolution on PE1:</a:t>
            </a:r>
          </a:p>
          <a:p>
            <a:r>
              <a:rPr lang="en-US" sz="1000" dirty="0"/>
              <a:t>BGP-CT for PE5 resolves on another BGP-CT advertised by ABR5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44B4CD-5F07-4CC6-A2E1-56161F913945}"/>
              </a:ext>
            </a:extLst>
          </p:cNvPr>
          <p:cNvSpPr/>
          <p:nvPr/>
        </p:nvSpPr>
        <p:spPr>
          <a:xfrm>
            <a:off x="1117113" y="6189014"/>
            <a:ext cx="924973" cy="2769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A9E9047-EDFF-43AD-8C45-3EC9C147AB62}"/>
              </a:ext>
            </a:extLst>
          </p:cNvPr>
          <p:cNvSpPr/>
          <p:nvPr/>
        </p:nvSpPr>
        <p:spPr>
          <a:xfrm>
            <a:off x="1100743" y="5902502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44BF1D5-7B9F-4575-A249-F8E935352F16}"/>
              </a:ext>
            </a:extLst>
          </p:cNvPr>
          <p:cNvSpPr/>
          <p:nvPr/>
        </p:nvSpPr>
        <p:spPr>
          <a:xfrm>
            <a:off x="1106839" y="5615990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DDD4735-F9FF-4C4A-9914-F5EFD565C05D}"/>
              </a:ext>
            </a:extLst>
          </p:cNvPr>
          <p:cNvSpPr/>
          <p:nvPr/>
        </p:nvSpPr>
        <p:spPr>
          <a:xfrm>
            <a:off x="1106839" y="5323382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BD9DA8B-D32C-4E33-9FC7-670DBAC5A1AF}"/>
              </a:ext>
            </a:extLst>
          </p:cNvPr>
          <p:cNvSpPr txBox="1"/>
          <p:nvPr/>
        </p:nvSpPr>
        <p:spPr>
          <a:xfrm>
            <a:off x="1174970" y="6201206"/>
            <a:ext cx="892184" cy="23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994FF-D741-4E20-B393-672308C7C362}"/>
              </a:ext>
            </a:extLst>
          </p:cNvPr>
          <p:cNvSpPr txBox="1"/>
          <p:nvPr/>
        </p:nvSpPr>
        <p:spPr>
          <a:xfrm>
            <a:off x="1231793" y="5909573"/>
            <a:ext cx="11254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VPN label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035F88-EBA4-4432-8247-BE0E50198805}"/>
              </a:ext>
            </a:extLst>
          </p:cNvPr>
          <p:cNvSpPr txBox="1"/>
          <p:nvPr/>
        </p:nvSpPr>
        <p:spPr>
          <a:xfrm>
            <a:off x="1350435" y="5621079"/>
            <a:ext cx="782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D3E797-05AF-42FF-9AEF-2EA41341DB1B}"/>
              </a:ext>
            </a:extLst>
          </p:cNvPr>
          <p:cNvSpPr txBox="1"/>
          <p:nvPr/>
        </p:nvSpPr>
        <p:spPr>
          <a:xfrm>
            <a:off x="1288791" y="5323382"/>
            <a:ext cx="657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LABR5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28CBED3-767A-49E5-8DE0-B545FE636C22}"/>
              </a:ext>
            </a:extLst>
          </p:cNvPr>
          <p:cNvSpPr/>
          <p:nvPr/>
        </p:nvSpPr>
        <p:spPr>
          <a:xfrm>
            <a:off x="1105129" y="5033996"/>
            <a:ext cx="924973" cy="27697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A970BC-DC5D-4083-A56B-DFA6ADCA0B8A}"/>
              </a:ext>
            </a:extLst>
          </p:cNvPr>
          <p:cNvSpPr txBox="1"/>
          <p:nvPr/>
        </p:nvSpPr>
        <p:spPr>
          <a:xfrm>
            <a:off x="1200970" y="5088276"/>
            <a:ext cx="1734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Intra-domain</a:t>
            </a:r>
          </a:p>
        </p:txBody>
      </p:sp>
    </p:spTree>
    <p:extLst>
      <p:ext uri="{BB962C8B-B14F-4D97-AF65-F5344CB8AC3E}">
        <p14:creationId xmlns:p14="http://schemas.microsoft.com/office/powerpoint/2010/main" val="115934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399CD-790C-D843-ABD9-1F11DD259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93" y="1605010"/>
            <a:ext cx="5225815" cy="272914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Extremely simple to implement and deploy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Low end access devices need to store a very few number of routes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End-to-end best effort paths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Can be used for </a:t>
            </a:r>
          </a:p>
          <a:p>
            <a:r>
              <a:rPr lang="en-US" sz="2000" dirty="0"/>
              <a:t>E2E flex-algo paths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Cannot be used for </a:t>
            </a:r>
          </a:p>
          <a:p>
            <a:r>
              <a:rPr lang="en-US" sz="2000" dirty="0"/>
              <a:t>E2E TE paths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Traffic can blackhole if the remote border or PE device goes down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Prefix independent convergence feature cannot be used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C6F1D-BF39-BD4B-9C81-46E4E590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SRv6 : Summarization and Leaking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398491-DA66-8A48-8E40-F4EEF6D0B402}"/>
              </a:ext>
            </a:extLst>
          </p:cNvPr>
          <p:cNvCxnSpPr>
            <a:cxnSpLocks/>
          </p:cNvCxnSpPr>
          <p:nvPr/>
        </p:nvCxnSpPr>
        <p:spPr>
          <a:xfrm flipH="1">
            <a:off x="8797317" y="4445667"/>
            <a:ext cx="642473" cy="774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198267-90C5-874E-834E-719CA225A198}"/>
              </a:ext>
            </a:extLst>
          </p:cNvPr>
          <p:cNvCxnSpPr>
            <a:cxnSpLocks/>
          </p:cNvCxnSpPr>
          <p:nvPr/>
        </p:nvCxnSpPr>
        <p:spPr>
          <a:xfrm>
            <a:off x="8785053" y="3599826"/>
            <a:ext cx="636791" cy="840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99EFFE-369E-3E48-ADCA-B30A631195FC}"/>
              </a:ext>
            </a:extLst>
          </p:cNvPr>
          <p:cNvCxnSpPr>
            <a:cxnSpLocks/>
          </p:cNvCxnSpPr>
          <p:nvPr/>
        </p:nvCxnSpPr>
        <p:spPr>
          <a:xfrm flipH="1" flipV="1">
            <a:off x="7225387" y="4445667"/>
            <a:ext cx="611464" cy="774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F40924-70A4-C742-AE47-2B7B79AA99D9}"/>
              </a:ext>
            </a:extLst>
          </p:cNvPr>
          <p:cNvCxnSpPr>
            <a:cxnSpLocks/>
          </p:cNvCxnSpPr>
          <p:nvPr/>
        </p:nvCxnSpPr>
        <p:spPr>
          <a:xfrm flipV="1">
            <a:off x="7247140" y="3570543"/>
            <a:ext cx="589712" cy="867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BD31BB2-FB61-EF44-AF45-8DC6880B2F99}"/>
              </a:ext>
            </a:extLst>
          </p:cNvPr>
          <p:cNvSpPr/>
          <p:nvPr/>
        </p:nvSpPr>
        <p:spPr>
          <a:xfrm>
            <a:off x="6907784" y="4114912"/>
            <a:ext cx="640309" cy="6312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FA18EE-6272-BB4C-A0C3-EA6ECAA73C74}"/>
              </a:ext>
            </a:extLst>
          </p:cNvPr>
          <p:cNvSpPr/>
          <p:nvPr/>
        </p:nvSpPr>
        <p:spPr>
          <a:xfrm>
            <a:off x="7532479" y="4900103"/>
            <a:ext cx="640309" cy="6312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6AAA21-B301-3D47-9BF4-B2DE5BBC1351}"/>
              </a:ext>
            </a:extLst>
          </p:cNvPr>
          <p:cNvSpPr/>
          <p:nvPr/>
        </p:nvSpPr>
        <p:spPr>
          <a:xfrm>
            <a:off x="7532479" y="3264858"/>
            <a:ext cx="640309" cy="6312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9A53A0-91FF-7D4C-A815-806E556D29C9}"/>
              </a:ext>
            </a:extLst>
          </p:cNvPr>
          <p:cNvSpPr/>
          <p:nvPr/>
        </p:nvSpPr>
        <p:spPr>
          <a:xfrm>
            <a:off x="8477162" y="3264858"/>
            <a:ext cx="640309" cy="6312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76A043-3457-8F44-9148-742BCDF3718C}"/>
              </a:ext>
            </a:extLst>
          </p:cNvPr>
          <p:cNvSpPr/>
          <p:nvPr/>
        </p:nvSpPr>
        <p:spPr>
          <a:xfrm>
            <a:off x="10514922" y="3264856"/>
            <a:ext cx="640309" cy="631263"/>
          </a:xfrm>
          <a:prstGeom prst="ellipse">
            <a:avLst/>
          </a:prstGeom>
          <a:solidFill>
            <a:srgbClr val="E5F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PE3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420D3B-B9A1-DD4F-8C91-CB211B9ECE3D}"/>
              </a:ext>
            </a:extLst>
          </p:cNvPr>
          <p:cNvSpPr/>
          <p:nvPr/>
        </p:nvSpPr>
        <p:spPr>
          <a:xfrm>
            <a:off x="8479715" y="4894552"/>
            <a:ext cx="640309" cy="6312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73C51-951F-5741-A26D-B8D079AEB9D0}"/>
              </a:ext>
            </a:extLst>
          </p:cNvPr>
          <p:cNvSpPr/>
          <p:nvPr/>
        </p:nvSpPr>
        <p:spPr>
          <a:xfrm>
            <a:off x="9119635" y="4110327"/>
            <a:ext cx="640309" cy="6312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E0E874-0E5D-8344-A559-4E85D9ED1030}"/>
              </a:ext>
            </a:extLst>
          </p:cNvPr>
          <p:cNvSpPr/>
          <p:nvPr/>
        </p:nvSpPr>
        <p:spPr>
          <a:xfrm>
            <a:off x="10514922" y="4894550"/>
            <a:ext cx="640309" cy="631263"/>
          </a:xfrm>
          <a:prstGeom prst="ellipse">
            <a:avLst/>
          </a:prstGeom>
          <a:solidFill>
            <a:srgbClr val="E5F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PE4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183A44-7E4D-5A40-AA66-9DABA97191B2}"/>
              </a:ext>
            </a:extLst>
          </p:cNvPr>
          <p:cNvCxnSpPr>
            <a:cxnSpLocks/>
          </p:cNvCxnSpPr>
          <p:nvPr/>
        </p:nvCxnSpPr>
        <p:spPr>
          <a:xfrm flipH="1" flipV="1">
            <a:off x="5143633" y="4453308"/>
            <a:ext cx="523016" cy="756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B9FCC3-380A-884E-B3A0-BF892F896D8E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>
            <a:off x="8172788" y="3580489"/>
            <a:ext cx="304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84F23E-4A1F-4947-89E9-9C703EC0A1D4}"/>
              </a:ext>
            </a:extLst>
          </p:cNvPr>
          <p:cNvCxnSpPr>
            <a:stCxn id="9" idx="6"/>
            <a:endCxn id="13" idx="2"/>
          </p:cNvCxnSpPr>
          <p:nvPr/>
        </p:nvCxnSpPr>
        <p:spPr>
          <a:xfrm flipV="1">
            <a:off x="8172789" y="5210184"/>
            <a:ext cx="306927" cy="5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739E4D-3909-7B45-8B9F-DAF2E0624F9A}"/>
              </a:ext>
            </a:extLst>
          </p:cNvPr>
          <p:cNvSpPr txBox="1"/>
          <p:nvPr/>
        </p:nvSpPr>
        <p:spPr>
          <a:xfrm>
            <a:off x="7633423" y="5079896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9C73A4-97B9-8547-9CAC-25480976AB0B}"/>
              </a:ext>
            </a:extLst>
          </p:cNvPr>
          <p:cNvSpPr txBox="1"/>
          <p:nvPr/>
        </p:nvSpPr>
        <p:spPr>
          <a:xfrm>
            <a:off x="7017486" y="4288026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35D48C-B69A-5A4A-B133-7DF7467C9BAF}"/>
              </a:ext>
            </a:extLst>
          </p:cNvPr>
          <p:cNvSpPr txBox="1"/>
          <p:nvPr/>
        </p:nvSpPr>
        <p:spPr>
          <a:xfrm>
            <a:off x="7649219" y="343761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283A61-E86B-3B45-B890-929D95340A67}"/>
              </a:ext>
            </a:extLst>
          </p:cNvPr>
          <p:cNvSpPr txBox="1"/>
          <p:nvPr/>
        </p:nvSpPr>
        <p:spPr>
          <a:xfrm>
            <a:off x="8592002" y="343442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74644C-7C4E-F94F-8DDD-53BF54D38A7D}"/>
              </a:ext>
            </a:extLst>
          </p:cNvPr>
          <p:cNvSpPr txBox="1"/>
          <p:nvPr/>
        </p:nvSpPr>
        <p:spPr>
          <a:xfrm>
            <a:off x="9228336" y="429942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0C14C-608A-D749-81E8-65E3763A190A}"/>
              </a:ext>
            </a:extLst>
          </p:cNvPr>
          <p:cNvSpPr txBox="1"/>
          <p:nvPr/>
        </p:nvSpPr>
        <p:spPr>
          <a:xfrm>
            <a:off x="8589430" y="5079896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33EB94-8E97-3B4A-A7E6-A41C62813B9F}"/>
              </a:ext>
            </a:extLst>
          </p:cNvPr>
          <p:cNvCxnSpPr>
            <a:cxnSpLocks/>
          </p:cNvCxnSpPr>
          <p:nvPr/>
        </p:nvCxnSpPr>
        <p:spPr>
          <a:xfrm flipH="1">
            <a:off x="5131106" y="3632310"/>
            <a:ext cx="571775" cy="7553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E1D64ACE-7925-BD44-9531-D0AC50C5E06A}"/>
              </a:ext>
            </a:extLst>
          </p:cNvPr>
          <p:cNvSpPr/>
          <p:nvPr/>
        </p:nvSpPr>
        <p:spPr>
          <a:xfrm>
            <a:off x="5400672" y="4894551"/>
            <a:ext cx="640309" cy="631263"/>
          </a:xfrm>
          <a:prstGeom prst="ellipse">
            <a:avLst/>
          </a:prstGeom>
          <a:solidFill>
            <a:srgbClr val="E5F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PE0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597B4F-B5E4-6A47-AEF8-ADB8A5E5028D}"/>
              </a:ext>
            </a:extLst>
          </p:cNvPr>
          <p:cNvSpPr/>
          <p:nvPr/>
        </p:nvSpPr>
        <p:spPr>
          <a:xfrm>
            <a:off x="5400672" y="3260463"/>
            <a:ext cx="640309" cy="631263"/>
          </a:xfrm>
          <a:prstGeom prst="ellipse">
            <a:avLst/>
          </a:prstGeom>
          <a:solidFill>
            <a:srgbClr val="E5F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PE2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EA6024C-9BE0-D449-BA89-0F545F939C44}"/>
              </a:ext>
            </a:extLst>
          </p:cNvPr>
          <p:cNvSpPr/>
          <p:nvPr/>
        </p:nvSpPr>
        <p:spPr>
          <a:xfrm>
            <a:off x="4795706" y="4071994"/>
            <a:ext cx="640309" cy="631263"/>
          </a:xfrm>
          <a:prstGeom prst="ellipse">
            <a:avLst/>
          </a:prstGeom>
          <a:solidFill>
            <a:srgbClr val="E5F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PE1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0D14688-D461-3F41-A566-A7FBF4C34C4E}"/>
              </a:ext>
            </a:extLst>
          </p:cNvPr>
          <p:cNvSpPr/>
          <p:nvPr/>
        </p:nvSpPr>
        <p:spPr>
          <a:xfrm>
            <a:off x="7296648" y="3156025"/>
            <a:ext cx="2023222" cy="246252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275DA0-10CF-CE49-B6CD-3C6896BDD0C7}"/>
              </a:ext>
            </a:extLst>
          </p:cNvPr>
          <p:cNvSpPr/>
          <p:nvPr/>
        </p:nvSpPr>
        <p:spPr>
          <a:xfrm>
            <a:off x="4717074" y="3156026"/>
            <a:ext cx="2495251" cy="246252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1FD7CB1-02D3-9F48-BE1A-D16EB497AD66}"/>
              </a:ext>
            </a:extLst>
          </p:cNvPr>
          <p:cNvSpPr/>
          <p:nvPr/>
        </p:nvSpPr>
        <p:spPr>
          <a:xfrm>
            <a:off x="9347355" y="3156024"/>
            <a:ext cx="2040474" cy="247379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C306B89E-CFF5-EF48-9437-3463B462446B}"/>
              </a:ext>
            </a:extLst>
          </p:cNvPr>
          <p:cNvCxnSpPr>
            <a:stCxn id="27" idx="6"/>
            <a:endCxn id="8" idx="0"/>
          </p:cNvCxnSpPr>
          <p:nvPr/>
        </p:nvCxnSpPr>
        <p:spPr>
          <a:xfrm>
            <a:off x="6040982" y="3576095"/>
            <a:ext cx="1186957" cy="53881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18C9AACF-E0D3-A643-BEBC-818BAC280A5B}"/>
              </a:ext>
            </a:extLst>
          </p:cNvPr>
          <p:cNvCxnSpPr>
            <a:cxnSpLocks/>
            <a:stCxn id="26" idx="6"/>
            <a:endCxn id="8" idx="4"/>
          </p:cNvCxnSpPr>
          <p:nvPr/>
        </p:nvCxnSpPr>
        <p:spPr>
          <a:xfrm flipV="1">
            <a:off x="6040982" y="4746174"/>
            <a:ext cx="1186957" cy="46400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94922226-0268-C74C-978D-1AE51494D22E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rot="5400000" flipH="1" flipV="1">
            <a:off x="9712437" y="3307843"/>
            <a:ext cx="529839" cy="10751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34FB99FC-D1FA-5D45-A581-4E67C45972B3}"/>
              </a:ext>
            </a:extLst>
          </p:cNvPr>
          <p:cNvCxnSpPr>
            <a:cxnSpLocks/>
            <a:stCxn id="14" idx="4"/>
            <a:endCxn id="15" idx="2"/>
          </p:cNvCxnSpPr>
          <p:nvPr/>
        </p:nvCxnSpPr>
        <p:spPr>
          <a:xfrm rot="16200000" flipH="1">
            <a:off x="9743059" y="4438319"/>
            <a:ext cx="468592" cy="10751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61A01BF-6F53-A649-AC34-56BDD33FEBE7}"/>
              </a:ext>
            </a:extLst>
          </p:cNvPr>
          <p:cNvSpPr txBox="1"/>
          <p:nvPr/>
        </p:nvSpPr>
        <p:spPr>
          <a:xfrm>
            <a:off x="5104264" y="2861726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Domain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477573-5ABF-DA41-90A4-1A2D1230594F}"/>
              </a:ext>
            </a:extLst>
          </p:cNvPr>
          <p:cNvSpPr txBox="1"/>
          <p:nvPr/>
        </p:nvSpPr>
        <p:spPr>
          <a:xfrm>
            <a:off x="10092217" y="2847661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Domain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8DB0F7-10C1-1341-B6C8-97F3295B038C}"/>
              </a:ext>
            </a:extLst>
          </p:cNvPr>
          <p:cNvSpPr txBox="1"/>
          <p:nvPr/>
        </p:nvSpPr>
        <p:spPr>
          <a:xfrm>
            <a:off x="7858917" y="2859454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Domain 2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CC58CD7A-0817-DC45-BA65-6C7EE20A7F25}"/>
              </a:ext>
            </a:extLst>
          </p:cNvPr>
          <p:cNvSpPr/>
          <p:nvPr/>
        </p:nvSpPr>
        <p:spPr>
          <a:xfrm>
            <a:off x="7897868" y="1068290"/>
            <a:ext cx="2904616" cy="150336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4B4429E5-9271-954D-8089-4112E31F8312}"/>
              </a:ext>
            </a:extLst>
          </p:cNvPr>
          <p:cNvCxnSpPr>
            <a:cxnSpLocks/>
            <a:stCxn id="86" idx="1"/>
            <a:endCxn id="8" idx="0"/>
          </p:cNvCxnSpPr>
          <p:nvPr/>
        </p:nvCxnSpPr>
        <p:spPr>
          <a:xfrm rot="10800000" flipV="1">
            <a:off x="7227940" y="1819972"/>
            <a:ext cx="669929" cy="22949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724ED96-9FD9-4953-8A9F-A042D6E595A7}"/>
              </a:ext>
            </a:extLst>
          </p:cNvPr>
          <p:cNvSpPr txBox="1"/>
          <p:nvPr/>
        </p:nvSpPr>
        <p:spPr>
          <a:xfrm>
            <a:off x="7791450" y="3093408"/>
            <a:ext cx="113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A0:30::/48</a:t>
            </a:r>
          </a:p>
        </p:txBody>
      </p:sp>
      <p:sp>
        <p:nvSpPr>
          <p:cNvPr id="85" name="Arrow: Curved Down 84">
            <a:extLst>
              <a:ext uri="{FF2B5EF4-FFF2-40B4-BE49-F238E27FC236}">
                <a16:creationId xmlns:a16="http://schemas.microsoft.com/office/drawing/2014/main" id="{06D3AEA2-9B48-4EC0-A75D-ED74ED0E953E}"/>
              </a:ext>
            </a:extLst>
          </p:cNvPr>
          <p:cNvSpPr/>
          <p:nvPr/>
        </p:nvSpPr>
        <p:spPr>
          <a:xfrm>
            <a:off x="6861189" y="2744002"/>
            <a:ext cx="669930" cy="3494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720FD2-D359-486C-8D9D-5A2D58B55C77}"/>
              </a:ext>
            </a:extLst>
          </p:cNvPr>
          <p:cNvSpPr txBox="1"/>
          <p:nvPr/>
        </p:nvSpPr>
        <p:spPr>
          <a:xfrm>
            <a:off x="6124575" y="3207708"/>
            <a:ext cx="113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A0:32::/48</a:t>
            </a:r>
          </a:p>
        </p:txBody>
      </p:sp>
      <p:sp>
        <p:nvSpPr>
          <p:cNvPr id="90" name="Arrow: Curved Down 89">
            <a:extLst>
              <a:ext uri="{FF2B5EF4-FFF2-40B4-BE49-F238E27FC236}">
                <a16:creationId xmlns:a16="http://schemas.microsoft.com/office/drawing/2014/main" id="{5BE4E00B-AE53-45ED-9692-E5E17A946EE3}"/>
              </a:ext>
            </a:extLst>
          </p:cNvPr>
          <p:cNvSpPr/>
          <p:nvPr/>
        </p:nvSpPr>
        <p:spPr>
          <a:xfrm>
            <a:off x="9166239" y="2801152"/>
            <a:ext cx="669930" cy="3494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C79DB5B-5001-4313-9B58-85110264EC91}"/>
              </a:ext>
            </a:extLst>
          </p:cNvPr>
          <p:cNvSpPr txBox="1"/>
          <p:nvPr/>
        </p:nvSpPr>
        <p:spPr>
          <a:xfrm>
            <a:off x="9486900" y="3207708"/>
            <a:ext cx="113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A0::/16</a:t>
            </a:r>
          </a:p>
        </p:txBody>
      </p:sp>
      <p:sp>
        <p:nvSpPr>
          <p:cNvPr id="93" name="Rectangle 2">
            <a:extLst>
              <a:ext uri="{FF2B5EF4-FFF2-40B4-BE49-F238E27FC236}">
                <a16:creationId xmlns:a16="http://schemas.microsoft.com/office/drawing/2014/main" id="{1B920E79-137C-4851-992A-81E9295B8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637" y="975655"/>
            <a:ext cx="737871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aggregate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defaults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rial Unicode MS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...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aggregate-options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route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destination-prefix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hlinkClick r:id="rId2"/>
              </a:rPr>
              <a:t>policy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policy-name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...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aggregate-options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1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68" y="360845"/>
            <a:ext cx="11251429" cy="856407"/>
          </a:xfrm>
        </p:spPr>
        <p:txBody>
          <a:bodyPr/>
          <a:lstStyle/>
          <a:p>
            <a:r>
              <a:rPr lang="en-US" dirty="0"/>
              <a:t>SRv6 : E2E option C connectivity with BGP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13</a:t>
            </a:fld>
            <a:endParaRPr lang="en-US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B732DEA9-556F-49F4-884D-96C7A7576053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9" name="Cylinder 88">
            <a:extLst>
              <a:ext uri="{FF2B5EF4-FFF2-40B4-BE49-F238E27FC236}">
                <a16:creationId xmlns:a16="http://schemas.microsoft.com/office/drawing/2014/main" id="{FBA79354-796A-4FCE-940F-9534C6AEE9BE}"/>
              </a:ext>
            </a:extLst>
          </p:cNvPr>
          <p:cNvSpPr/>
          <p:nvPr/>
        </p:nvSpPr>
        <p:spPr>
          <a:xfrm rot="5400000">
            <a:off x="4073844" y="1012519"/>
            <a:ext cx="304020" cy="6549088"/>
          </a:xfrm>
          <a:prstGeom prst="can">
            <a:avLst/>
          </a:prstGeom>
          <a:solidFill>
            <a:srgbClr val="ECF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ylinder 89">
            <a:extLst>
              <a:ext uri="{FF2B5EF4-FFF2-40B4-BE49-F238E27FC236}">
                <a16:creationId xmlns:a16="http://schemas.microsoft.com/office/drawing/2014/main" id="{004541EE-1298-413D-A83E-83ABD4630B49}"/>
              </a:ext>
            </a:extLst>
          </p:cNvPr>
          <p:cNvSpPr/>
          <p:nvPr/>
        </p:nvSpPr>
        <p:spPr>
          <a:xfrm rot="5400000">
            <a:off x="3983465" y="873178"/>
            <a:ext cx="275063" cy="6119119"/>
          </a:xfrm>
          <a:prstGeom prst="can">
            <a:avLst/>
          </a:prstGeom>
          <a:solidFill>
            <a:srgbClr val="E1F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ylinder 90">
            <a:extLst>
              <a:ext uri="{FF2B5EF4-FFF2-40B4-BE49-F238E27FC236}">
                <a16:creationId xmlns:a16="http://schemas.microsoft.com/office/drawing/2014/main" id="{05CC028E-7E84-4374-B14A-C4E90D68239A}"/>
              </a:ext>
            </a:extLst>
          </p:cNvPr>
          <p:cNvSpPr/>
          <p:nvPr/>
        </p:nvSpPr>
        <p:spPr>
          <a:xfrm rot="5400000">
            <a:off x="3868628" y="598373"/>
            <a:ext cx="284993" cy="5899372"/>
          </a:xfrm>
          <a:prstGeom prst="can">
            <a:avLst/>
          </a:prstGeom>
          <a:solidFill>
            <a:srgbClr val="FFCCCC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690F9E-780B-45CD-8CAF-B6BF18890CC0}"/>
              </a:ext>
            </a:extLst>
          </p:cNvPr>
          <p:cNvGrpSpPr/>
          <p:nvPr/>
        </p:nvGrpSpPr>
        <p:grpSpPr>
          <a:xfrm>
            <a:off x="840094" y="1726256"/>
            <a:ext cx="6876449" cy="3208082"/>
            <a:chOff x="1320099" y="1031535"/>
            <a:chExt cx="5157336" cy="2406061"/>
          </a:xfrm>
        </p:grpSpPr>
        <p:pic>
          <p:nvPicPr>
            <p:cNvPr id="93" name="Picture 92" descr="cloud_OL.png">
              <a:extLst>
                <a:ext uri="{FF2B5EF4-FFF2-40B4-BE49-F238E27FC236}">
                  <a16:creationId xmlns:a16="http://schemas.microsoft.com/office/drawing/2014/main" id="{844A7C74-CBE6-4C9F-82C9-1AEC3736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8334" y="2137254"/>
              <a:ext cx="1378432" cy="872739"/>
            </a:xfrm>
            <a:prstGeom prst="rect">
              <a:avLst/>
            </a:prstGeom>
          </p:spPr>
        </p:pic>
        <p:pic>
          <p:nvPicPr>
            <p:cNvPr id="94" name="Picture 93" descr="cloud_OL.png">
              <a:extLst>
                <a:ext uri="{FF2B5EF4-FFF2-40B4-BE49-F238E27FC236}">
                  <a16:creationId xmlns:a16="http://schemas.microsoft.com/office/drawing/2014/main" id="{C4A76CBE-56BB-4461-9737-B4E26ABE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9786" y="2116428"/>
              <a:ext cx="1158943" cy="904955"/>
            </a:xfrm>
            <a:prstGeom prst="rect">
              <a:avLst/>
            </a:prstGeom>
          </p:spPr>
        </p:pic>
        <p:pic>
          <p:nvPicPr>
            <p:cNvPr id="95" name="Picture 94" descr="cloud_OL.png">
              <a:extLst>
                <a:ext uri="{FF2B5EF4-FFF2-40B4-BE49-F238E27FC236}">
                  <a16:creationId xmlns:a16="http://schemas.microsoft.com/office/drawing/2014/main" id="{CD2A3DBB-C744-4C33-9FCA-B3D5F76D8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00" name="Picture 99" descr="Generic Router 1.png">
              <a:extLst>
                <a:ext uri="{FF2B5EF4-FFF2-40B4-BE49-F238E27FC236}">
                  <a16:creationId xmlns:a16="http://schemas.microsoft.com/office/drawing/2014/main" id="{9779D9E2-4997-4010-8410-9EBAD4FC5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01" name="Picture 100" descr="Generic Router 1.png">
              <a:extLst>
                <a:ext uri="{FF2B5EF4-FFF2-40B4-BE49-F238E27FC236}">
                  <a16:creationId xmlns:a16="http://schemas.microsoft.com/office/drawing/2014/main" id="{8CAEEB4E-64FF-41E1-B5A4-48FFCACC6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F1A265E-C5AE-47B1-A21C-611FC44B6BEF}"/>
                </a:ext>
              </a:extLst>
            </p:cNvPr>
            <p:cNvSpPr/>
            <p:nvPr/>
          </p:nvSpPr>
          <p:spPr>
            <a:xfrm>
              <a:off x="3312988" y="1953480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3C4095-AB14-48F3-A58A-4FAB1D08D6B9}"/>
                </a:ext>
              </a:extLst>
            </p:cNvPr>
            <p:cNvSpPr/>
            <p:nvPr/>
          </p:nvSpPr>
          <p:spPr>
            <a:xfrm>
              <a:off x="1602991" y="2467638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E998766-9194-49D4-B000-B1EAA021CF80}"/>
                </a:ext>
              </a:extLst>
            </p:cNvPr>
            <p:cNvSpPr/>
            <p:nvPr/>
          </p:nvSpPr>
          <p:spPr>
            <a:xfrm>
              <a:off x="5073915" y="2399661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9BDA709-DF3C-4EE2-A2AD-85C3A51E0F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0099" y="3192416"/>
              <a:ext cx="1308661" cy="1069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FFBE14-F498-45AB-B5A3-3AB170CDC3C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20853" cy="1132136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8054AFF-B97A-4EA1-B956-5648EEAE389E}"/>
                </a:ext>
              </a:extLst>
            </p:cNvPr>
            <p:cNvCxnSpPr>
              <a:cxnSpLocks/>
            </p:cNvCxnSpPr>
            <p:nvPr/>
          </p:nvCxnSpPr>
          <p:spPr>
            <a:xfrm>
              <a:off x="4886630" y="2080104"/>
              <a:ext cx="0" cy="1168460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8358F7E5-7D88-446A-8E5A-44AAAEC289F5}"/>
                </a:ext>
              </a:extLst>
            </p:cNvPr>
            <p:cNvCxnSpPr>
              <a:cxnSpLocks/>
            </p:cNvCxnSpPr>
            <p:nvPr/>
          </p:nvCxnSpPr>
          <p:spPr>
            <a:xfrm>
              <a:off x="2702156" y="3205584"/>
              <a:ext cx="2215271" cy="6545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9E9D580-037B-402E-85C8-782BA31339B8}"/>
                </a:ext>
              </a:extLst>
            </p:cNvPr>
            <p:cNvCxnSpPr>
              <a:cxnSpLocks/>
            </p:cNvCxnSpPr>
            <p:nvPr/>
          </p:nvCxnSpPr>
          <p:spPr>
            <a:xfrm>
              <a:off x="4941239" y="3181889"/>
              <a:ext cx="1536196" cy="11662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8F3B437-4CCA-440C-BE29-1ED144941C5F}"/>
                </a:ext>
              </a:extLst>
            </p:cNvPr>
            <p:cNvSpPr txBox="1"/>
            <p:nvPr/>
          </p:nvSpPr>
          <p:spPr>
            <a:xfrm>
              <a:off x="2912776" y="3229847"/>
              <a:ext cx="14846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SRv6</a:t>
              </a:r>
            </a:p>
          </p:txBody>
        </p:sp>
        <p:pic>
          <p:nvPicPr>
            <p:cNvPr id="111" name="Picture 110" descr="Generic Router 1.png">
              <a:extLst>
                <a:ext uri="{FF2B5EF4-FFF2-40B4-BE49-F238E27FC236}">
                  <a16:creationId xmlns:a16="http://schemas.microsoft.com/office/drawing/2014/main" id="{ECCA21B3-2574-47A0-B02C-2CC5B940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113" name="Picture 112" descr="Generic Router 1.png">
              <a:extLst>
                <a:ext uri="{FF2B5EF4-FFF2-40B4-BE49-F238E27FC236}">
                  <a16:creationId xmlns:a16="http://schemas.microsoft.com/office/drawing/2014/main" id="{4AAEAC97-A671-4E0E-8AE8-7ADD24788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  <p:pic>
          <p:nvPicPr>
            <p:cNvPr id="114" name="Picture 113" descr="northstar_controller_icon.png">
              <a:extLst>
                <a:ext uri="{FF2B5EF4-FFF2-40B4-BE49-F238E27FC236}">
                  <a16:creationId xmlns:a16="http://schemas.microsoft.com/office/drawing/2014/main" id="{8B1B50B2-D8C3-4A2E-8A1D-A4F4F6DF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144" y="1031535"/>
              <a:ext cx="441341" cy="439279"/>
            </a:xfrm>
            <a:prstGeom prst="rect">
              <a:avLst/>
            </a:prstGeom>
          </p:spPr>
        </p:pic>
      </p:grp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AD546F7-E80C-4A51-BE87-72E9548E81D9}"/>
              </a:ext>
            </a:extLst>
          </p:cNvPr>
          <p:cNvCxnSpPr>
            <a:cxnSpLocks/>
          </p:cNvCxnSpPr>
          <p:nvPr/>
        </p:nvCxnSpPr>
        <p:spPr>
          <a:xfrm flipH="1">
            <a:off x="2620884" y="1958237"/>
            <a:ext cx="1665129" cy="154570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3BA6D617-3541-47AA-8DB5-3A7D6F595DF9}"/>
              </a:ext>
            </a:extLst>
          </p:cNvPr>
          <p:cNvCxnSpPr>
            <a:cxnSpLocks/>
            <a:stCxn id="114" idx="3"/>
          </p:cNvCxnSpPr>
          <p:nvPr/>
        </p:nvCxnSpPr>
        <p:spPr>
          <a:xfrm>
            <a:off x="4763276" y="2019109"/>
            <a:ext cx="682365" cy="1452421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Arc 143">
            <a:extLst>
              <a:ext uri="{FF2B5EF4-FFF2-40B4-BE49-F238E27FC236}">
                <a16:creationId xmlns:a16="http://schemas.microsoft.com/office/drawing/2014/main" id="{BB71D618-2EF1-4820-860D-D9331DB9357D}"/>
              </a:ext>
            </a:extLst>
          </p:cNvPr>
          <p:cNvSpPr/>
          <p:nvPr/>
        </p:nvSpPr>
        <p:spPr>
          <a:xfrm>
            <a:off x="1024715" y="2703381"/>
            <a:ext cx="1842190" cy="1709028"/>
          </a:xfrm>
          <a:prstGeom prst="arc">
            <a:avLst>
              <a:gd name="adj1" fmla="val 12525253"/>
              <a:gd name="adj2" fmla="val 203408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8" name="Arc 147">
            <a:extLst>
              <a:ext uri="{FF2B5EF4-FFF2-40B4-BE49-F238E27FC236}">
                <a16:creationId xmlns:a16="http://schemas.microsoft.com/office/drawing/2014/main" id="{57CAB9A9-D71C-4440-9CCA-C93D4B28F1D4}"/>
              </a:ext>
            </a:extLst>
          </p:cNvPr>
          <p:cNvSpPr/>
          <p:nvPr/>
        </p:nvSpPr>
        <p:spPr>
          <a:xfrm>
            <a:off x="2673948" y="2589353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0" name="Arc 149">
            <a:extLst>
              <a:ext uri="{FF2B5EF4-FFF2-40B4-BE49-F238E27FC236}">
                <a16:creationId xmlns:a16="http://schemas.microsoft.com/office/drawing/2014/main" id="{A5E0B5B1-1A9D-4938-917B-C2B9A9290893}"/>
              </a:ext>
            </a:extLst>
          </p:cNvPr>
          <p:cNvSpPr/>
          <p:nvPr/>
        </p:nvSpPr>
        <p:spPr>
          <a:xfrm>
            <a:off x="5533977" y="2606285"/>
            <a:ext cx="1504487" cy="1775659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DD0BB35-770E-4C9D-83AD-9F3061926EE6}"/>
              </a:ext>
            </a:extLst>
          </p:cNvPr>
          <p:cNvSpPr txBox="1"/>
          <p:nvPr/>
        </p:nvSpPr>
        <p:spPr>
          <a:xfrm>
            <a:off x="802551" y="2516665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77DCC42-94EC-4722-BBBB-0C69362E12B8}"/>
              </a:ext>
            </a:extLst>
          </p:cNvPr>
          <p:cNvSpPr txBox="1"/>
          <p:nvPr/>
        </p:nvSpPr>
        <p:spPr>
          <a:xfrm>
            <a:off x="767429" y="327953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9FEFB6F-7F47-4D9D-94AD-52AF20587802}"/>
              </a:ext>
            </a:extLst>
          </p:cNvPr>
          <p:cNvSpPr txBox="1"/>
          <p:nvPr/>
        </p:nvSpPr>
        <p:spPr>
          <a:xfrm>
            <a:off x="510307" y="4375106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22158D9-5F3F-48CF-9414-72FBFEBFFC2E}"/>
              </a:ext>
            </a:extLst>
          </p:cNvPr>
          <p:cNvSpPr txBox="1"/>
          <p:nvPr/>
        </p:nvSpPr>
        <p:spPr>
          <a:xfrm>
            <a:off x="7095905" y="3391091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C32CA0B-4720-445C-8590-0FE67E8D9EB5}"/>
              </a:ext>
            </a:extLst>
          </p:cNvPr>
          <p:cNvSpPr txBox="1"/>
          <p:nvPr/>
        </p:nvSpPr>
        <p:spPr>
          <a:xfrm>
            <a:off x="6968801" y="4344686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156" name="Picture 155" descr="Juniper_logical Router.png">
            <a:extLst>
              <a:ext uri="{FF2B5EF4-FFF2-40B4-BE49-F238E27FC236}">
                <a16:creationId xmlns:a16="http://schemas.microsoft.com/office/drawing/2014/main" id="{E0476B49-0F51-4C7E-B217-F049EB4A8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6" y="4181081"/>
            <a:ext cx="300412" cy="300412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E5AB2A05-F8C4-4666-9FB4-9033B8BCB70A}"/>
              </a:ext>
            </a:extLst>
          </p:cNvPr>
          <p:cNvSpPr txBox="1"/>
          <p:nvPr/>
        </p:nvSpPr>
        <p:spPr>
          <a:xfrm>
            <a:off x="3754600" y="2375552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</a:t>
            </a:r>
          </a:p>
        </p:txBody>
      </p:sp>
      <p:pic>
        <p:nvPicPr>
          <p:cNvPr id="164" name="Picture 163" descr="Juniper_logical Router.png">
            <a:extLst>
              <a:ext uri="{FF2B5EF4-FFF2-40B4-BE49-F238E27FC236}">
                <a16:creationId xmlns:a16="http://schemas.microsoft.com/office/drawing/2014/main" id="{1A48E40A-F0DD-4521-B124-B9E103464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9" y="3438654"/>
            <a:ext cx="300412" cy="300412"/>
          </a:xfrm>
          <a:prstGeom prst="rect">
            <a:avLst/>
          </a:prstGeom>
        </p:spPr>
      </p:pic>
      <p:pic>
        <p:nvPicPr>
          <p:cNvPr id="169" name="Picture 168" descr="Juniper_logical Router.png">
            <a:extLst>
              <a:ext uri="{FF2B5EF4-FFF2-40B4-BE49-F238E27FC236}">
                <a16:creationId xmlns:a16="http://schemas.microsoft.com/office/drawing/2014/main" id="{C71BFF98-7371-4EAD-B365-A479896A00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23" y="3291284"/>
            <a:ext cx="370234" cy="370234"/>
          </a:xfrm>
          <a:prstGeom prst="rect">
            <a:avLst/>
          </a:prstGeom>
        </p:spPr>
      </p:pic>
      <p:pic>
        <p:nvPicPr>
          <p:cNvPr id="170" name="Picture 169" descr="Juniper_logical Router.png">
            <a:extLst>
              <a:ext uri="{FF2B5EF4-FFF2-40B4-BE49-F238E27FC236}">
                <a16:creationId xmlns:a16="http://schemas.microsoft.com/office/drawing/2014/main" id="{C5A269B1-0907-407D-88DF-A36605375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28" y="4114335"/>
            <a:ext cx="300412" cy="300412"/>
          </a:xfrm>
          <a:prstGeom prst="rect">
            <a:avLst/>
          </a:prstGeom>
        </p:spPr>
      </p:pic>
      <p:sp>
        <p:nvSpPr>
          <p:cNvPr id="195" name="Cylinder 194">
            <a:extLst>
              <a:ext uri="{FF2B5EF4-FFF2-40B4-BE49-F238E27FC236}">
                <a16:creationId xmlns:a16="http://schemas.microsoft.com/office/drawing/2014/main" id="{1D51A903-6DB0-482F-AC90-15C9A78300F2}"/>
              </a:ext>
            </a:extLst>
          </p:cNvPr>
          <p:cNvSpPr/>
          <p:nvPr/>
        </p:nvSpPr>
        <p:spPr>
          <a:xfrm rot="5400000">
            <a:off x="1882598" y="2868261"/>
            <a:ext cx="82939" cy="1318480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ylinder 195">
            <a:extLst>
              <a:ext uri="{FF2B5EF4-FFF2-40B4-BE49-F238E27FC236}">
                <a16:creationId xmlns:a16="http://schemas.microsoft.com/office/drawing/2014/main" id="{432ECF44-19EB-4EF3-A296-8CB6DB2B0F41}"/>
              </a:ext>
            </a:extLst>
          </p:cNvPr>
          <p:cNvSpPr/>
          <p:nvPr/>
        </p:nvSpPr>
        <p:spPr>
          <a:xfrm rot="5400000">
            <a:off x="3955867" y="2400886"/>
            <a:ext cx="104000" cy="2298136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ylinder 196">
            <a:extLst>
              <a:ext uri="{FF2B5EF4-FFF2-40B4-BE49-F238E27FC236}">
                <a16:creationId xmlns:a16="http://schemas.microsoft.com/office/drawing/2014/main" id="{A14D74DA-D9EB-4D35-B3C8-207953172891}"/>
              </a:ext>
            </a:extLst>
          </p:cNvPr>
          <p:cNvSpPr/>
          <p:nvPr/>
        </p:nvSpPr>
        <p:spPr>
          <a:xfrm rot="5400000">
            <a:off x="6203251" y="2973664"/>
            <a:ext cx="99284" cy="1062520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ylinder 197">
            <a:extLst>
              <a:ext uri="{FF2B5EF4-FFF2-40B4-BE49-F238E27FC236}">
                <a16:creationId xmlns:a16="http://schemas.microsoft.com/office/drawing/2014/main" id="{69B1C0FD-625B-4F67-B400-84115C575534}"/>
              </a:ext>
            </a:extLst>
          </p:cNvPr>
          <p:cNvSpPr/>
          <p:nvPr/>
        </p:nvSpPr>
        <p:spPr>
          <a:xfrm rot="5400000">
            <a:off x="1766282" y="3202907"/>
            <a:ext cx="118279" cy="1527964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Cylinder 198">
            <a:extLst>
              <a:ext uri="{FF2B5EF4-FFF2-40B4-BE49-F238E27FC236}">
                <a16:creationId xmlns:a16="http://schemas.microsoft.com/office/drawing/2014/main" id="{12A2C497-3256-499F-9B86-1E3B10D15CD9}"/>
              </a:ext>
            </a:extLst>
          </p:cNvPr>
          <p:cNvSpPr/>
          <p:nvPr/>
        </p:nvSpPr>
        <p:spPr>
          <a:xfrm rot="5400000">
            <a:off x="3980872" y="2654394"/>
            <a:ext cx="149023" cy="2525672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Cylinder 199">
            <a:extLst>
              <a:ext uri="{FF2B5EF4-FFF2-40B4-BE49-F238E27FC236}">
                <a16:creationId xmlns:a16="http://schemas.microsoft.com/office/drawing/2014/main" id="{3375243D-0562-437B-9E6A-43B499DBF3F6}"/>
              </a:ext>
            </a:extLst>
          </p:cNvPr>
          <p:cNvSpPr/>
          <p:nvPr/>
        </p:nvSpPr>
        <p:spPr>
          <a:xfrm rot="5400000">
            <a:off x="6260448" y="3184450"/>
            <a:ext cx="121702" cy="1497408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Cylinder 200">
            <a:extLst>
              <a:ext uri="{FF2B5EF4-FFF2-40B4-BE49-F238E27FC236}">
                <a16:creationId xmlns:a16="http://schemas.microsoft.com/office/drawing/2014/main" id="{5155FEEA-521B-4975-BB9B-99E21E1276B4}"/>
              </a:ext>
            </a:extLst>
          </p:cNvPr>
          <p:cNvSpPr/>
          <p:nvPr/>
        </p:nvSpPr>
        <p:spPr>
          <a:xfrm rot="5400000">
            <a:off x="1844908" y="3486073"/>
            <a:ext cx="148321" cy="1499166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Cylinder 201">
            <a:extLst>
              <a:ext uri="{FF2B5EF4-FFF2-40B4-BE49-F238E27FC236}">
                <a16:creationId xmlns:a16="http://schemas.microsoft.com/office/drawing/2014/main" id="{2F91D7A5-655D-4FE3-9B39-C9559D200673}"/>
              </a:ext>
            </a:extLst>
          </p:cNvPr>
          <p:cNvSpPr/>
          <p:nvPr/>
        </p:nvSpPr>
        <p:spPr>
          <a:xfrm rot="5400000" flipH="1">
            <a:off x="4020533" y="2997440"/>
            <a:ext cx="96752" cy="2461433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Cylinder 202">
            <a:extLst>
              <a:ext uri="{FF2B5EF4-FFF2-40B4-BE49-F238E27FC236}">
                <a16:creationId xmlns:a16="http://schemas.microsoft.com/office/drawing/2014/main" id="{4FE71DDB-35E4-4955-8DFF-439C630A072F}"/>
              </a:ext>
            </a:extLst>
          </p:cNvPr>
          <p:cNvSpPr/>
          <p:nvPr/>
        </p:nvSpPr>
        <p:spPr>
          <a:xfrm rot="5400000">
            <a:off x="6268281" y="3536404"/>
            <a:ext cx="145091" cy="1395273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8E757-AE4C-4577-8BD0-5351F020DE8E}"/>
              </a:ext>
            </a:extLst>
          </p:cNvPr>
          <p:cNvSpPr/>
          <p:nvPr/>
        </p:nvSpPr>
        <p:spPr>
          <a:xfrm>
            <a:off x="5369023" y="385026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3FB5F-773F-436D-A832-D3A25B368A61}"/>
              </a:ext>
            </a:extLst>
          </p:cNvPr>
          <p:cNvSpPr/>
          <p:nvPr/>
        </p:nvSpPr>
        <p:spPr>
          <a:xfrm>
            <a:off x="5369023" y="385026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B03F5-67E6-4A84-B647-912D00CCDBE0}"/>
              </a:ext>
            </a:extLst>
          </p:cNvPr>
          <p:cNvSpPr/>
          <p:nvPr/>
        </p:nvSpPr>
        <p:spPr>
          <a:xfrm>
            <a:off x="5369023" y="385026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E7F486A-52AA-448D-96DB-B1E7CE3A5119}"/>
              </a:ext>
            </a:extLst>
          </p:cNvPr>
          <p:cNvSpPr txBox="1"/>
          <p:nvPr/>
        </p:nvSpPr>
        <p:spPr>
          <a:xfrm>
            <a:off x="795233" y="4562381"/>
            <a:ext cx="1570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SRv6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7BE760E-AFC9-4A8E-BF16-887DABF289F7}"/>
              </a:ext>
            </a:extLst>
          </p:cNvPr>
          <p:cNvSpPr txBox="1"/>
          <p:nvPr/>
        </p:nvSpPr>
        <p:spPr>
          <a:xfrm>
            <a:off x="5670700" y="4566190"/>
            <a:ext cx="197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SRv6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035F65-F044-4726-8F7F-45BFD56639EC}"/>
              </a:ext>
            </a:extLst>
          </p:cNvPr>
          <p:cNvSpPr txBox="1"/>
          <p:nvPr/>
        </p:nvSpPr>
        <p:spPr>
          <a:xfrm>
            <a:off x="5831041" y="1844181"/>
            <a:ext cx="1712186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prefix:</a:t>
            </a:r>
          </a:p>
          <a:p>
            <a:r>
              <a:rPr lang="en-US" sz="1000" dirty="0"/>
              <a:t>A:PE5:END.DT4:1</a:t>
            </a:r>
          </a:p>
          <a:p>
            <a:r>
              <a:rPr lang="en-US" sz="1000" dirty="0" err="1"/>
              <a:t>Nexthop</a:t>
            </a:r>
            <a:r>
              <a:rPr lang="en-US" sz="1000" dirty="0"/>
              <a:t> PE5 loopback</a:t>
            </a:r>
          </a:p>
          <a:p>
            <a:r>
              <a:rPr lang="en-US" sz="1000" dirty="0"/>
              <a:t>Color com: red</a:t>
            </a:r>
          </a:p>
          <a:p>
            <a:r>
              <a:rPr lang="en-US" sz="1000" dirty="0"/>
              <a:t>SID: A:PE5:END: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F66D5C9-123D-4095-8E93-219C181378AF}"/>
              </a:ext>
            </a:extLst>
          </p:cNvPr>
          <p:cNvSpPr txBox="1"/>
          <p:nvPr/>
        </p:nvSpPr>
        <p:spPr>
          <a:xfrm>
            <a:off x="3137235" y="1412866"/>
            <a:ext cx="157722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prefix: A:PE5:END.DT4:1</a:t>
            </a:r>
          </a:p>
          <a:p>
            <a:r>
              <a:rPr lang="en-US" sz="1000" dirty="0" err="1"/>
              <a:t>Nexthop</a:t>
            </a:r>
            <a:r>
              <a:rPr lang="en-US" sz="1000" dirty="0"/>
              <a:t> :ABR5 loopback</a:t>
            </a:r>
          </a:p>
          <a:p>
            <a:r>
              <a:rPr lang="en-US" sz="1000" dirty="0"/>
              <a:t>SID: A:ABR5:END:1(usd)</a:t>
            </a:r>
          </a:p>
          <a:p>
            <a:endParaRPr lang="en-US" sz="10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ECADB1E-8083-4361-BBF0-95664ADCA22E}"/>
              </a:ext>
            </a:extLst>
          </p:cNvPr>
          <p:cNvSpPr txBox="1"/>
          <p:nvPr/>
        </p:nvSpPr>
        <p:spPr>
          <a:xfrm>
            <a:off x="635126" y="1611174"/>
            <a:ext cx="12192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prefix: A:PE5:END.DT4:1</a:t>
            </a:r>
          </a:p>
          <a:p>
            <a:r>
              <a:rPr lang="en-US" sz="1000" dirty="0" err="1"/>
              <a:t>Nexthop</a:t>
            </a:r>
            <a:r>
              <a:rPr lang="en-US" sz="1000" dirty="0"/>
              <a:t> :ABR3 loopback</a:t>
            </a:r>
          </a:p>
          <a:p>
            <a:r>
              <a:rPr lang="en-US" sz="1000" dirty="0"/>
              <a:t>SID: A:ABR3:END:1(usd)</a:t>
            </a:r>
          </a:p>
          <a:p>
            <a:endParaRPr lang="en-US" sz="10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2BEAC11-98DB-4D36-ADA6-9589545BC910}"/>
              </a:ext>
            </a:extLst>
          </p:cNvPr>
          <p:cNvSpPr txBox="1"/>
          <p:nvPr/>
        </p:nvSpPr>
        <p:spPr>
          <a:xfrm>
            <a:off x="2542855" y="3719816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AA88DA3-CBD3-4AA0-A8BB-E36F2EA0FDFE}"/>
              </a:ext>
            </a:extLst>
          </p:cNvPr>
          <p:cNvSpPr txBox="1"/>
          <p:nvPr/>
        </p:nvSpPr>
        <p:spPr>
          <a:xfrm>
            <a:off x="2485932" y="4356959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A2C4BC8-9408-4B75-BB43-9F8D016A6643}"/>
              </a:ext>
            </a:extLst>
          </p:cNvPr>
          <p:cNvSpPr txBox="1"/>
          <p:nvPr/>
        </p:nvSpPr>
        <p:spPr>
          <a:xfrm>
            <a:off x="5130535" y="3728995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ABR5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0CE7146-D9F4-425A-A43C-75B8791FC8D1}"/>
              </a:ext>
            </a:extLst>
          </p:cNvPr>
          <p:cNvSpPr txBox="1"/>
          <p:nvPr/>
        </p:nvSpPr>
        <p:spPr>
          <a:xfrm>
            <a:off x="5095096" y="4355121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C8957-049A-4BA4-879F-239C4AFCC6E8}"/>
              </a:ext>
            </a:extLst>
          </p:cNvPr>
          <p:cNvSpPr txBox="1"/>
          <p:nvPr/>
        </p:nvSpPr>
        <p:spPr>
          <a:xfrm>
            <a:off x="8306718" y="1910734"/>
            <a:ext cx="3250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Separate 128 bit End SID for each transport class.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Advertise these 128 bit addresses in </a:t>
            </a:r>
          </a:p>
          <a:p>
            <a:r>
              <a:rPr lang="en-US" sz="2400" dirty="0"/>
              <a:t>    BGP AFI 2 SAFI 1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Service prefixes use corresponding END.DT4 SID</a:t>
            </a:r>
          </a:p>
        </p:txBody>
      </p:sp>
    </p:spTree>
    <p:extLst>
      <p:ext uri="{BB962C8B-B14F-4D97-AF65-F5344CB8AC3E}">
        <p14:creationId xmlns:p14="http://schemas.microsoft.com/office/powerpoint/2010/main" val="94748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7073-903E-CD41-926A-9159DD54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002C-110D-C94F-B0C5-D5C13F2AF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11" y="1495254"/>
            <a:ext cx="5747093" cy="439895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997A7-93B3-4072-A808-3014D961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50" y="1383520"/>
            <a:ext cx="6344613" cy="4398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90427E-0B59-453C-8CE7-5EAACE43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863" y="1383520"/>
            <a:ext cx="5542137" cy="2581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1AB7B2-A233-4F9A-9FFD-0C469C6BD882}"/>
              </a:ext>
            </a:extLst>
          </p:cNvPr>
          <p:cNvSpPr txBox="1"/>
          <p:nvPr/>
        </p:nvSpPr>
        <p:spPr>
          <a:xfrm>
            <a:off x="6904234" y="4366517"/>
            <a:ext cx="49825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Seamless SR draft in SPRING WG posted more than an year ago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BGP-CT draft in IDR posted more than an year ago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Lot of interest from service provides, cloud and enterprise customers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CO-EXISTENCE of centralized and distributed </a:t>
            </a:r>
            <a:r>
              <a:rPr lang="en-US" dirty="0" err="1"/>
              <a:t>archItecures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1AE72-099F-42EA-8C52-0E7193B78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A78540-31AD-45D7-954A-7E6E4ED66503}"/>
              </a:ext>
            </a:extLst>
          </p:cNvPr>
          <p:cNvSpPr/>
          <p:nvPr/>
        </p:nvSpPr>
        <p:spPr>
          <a:xfrm>
            <a:off x="2117875" y="3391353"/>
            <a:ext cx="2947611" cy="23943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Juniper_logical Router.png">
            <a:extLst>
              <a:ext uri="{FF2B5EF4-FFF2-40B4-BE49-F238E27FC236}">
                <a16:creationId xmlns:a16="http://schemas.microsoft.com/office/drawing/2014/main" id="{E7E76001-BBBC-4146-BEC6-167ADC3F0B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89" y="3805365"/>
            <a:ext cx="253068" cy="253068"/>
          </a:xfrm>
          <a:prstGeom prst="rect">
            <a:avLst/>
          </a:prstGeom>
        </p:spPr>
      </p:pic>
      <p:pic>
        <p:nvPicPr>
          <p:cNvPr id="7" name="Picture 6" descr="Juniper_logical Router.png">
            <a:extLst>
              <a:ext uri="{FF2B5EF4-FFF2-40B4-BE49-F238E27FC236}">
                <a16:creationId xmlns:a16="http://schemas.microsoft.com/office/drawing/2014/main" id="{74755BF5-2F97-4F32-88BF-2B517C54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13" y="4949800"/>
            <a:ext cx="300412" cy="300412"/>
          </a:xfrm>
          <a:prstGeom prst="rect">
            <a:avLst/>
          </a:prstGeom>
        </p:spPr>
      </p:pic>
      <p:pic>
        <p:nvPicPr>
          <p:cNvPr id="8" name="Picture 7" descr="Generic Router 1.png">
            <a:extLst>
              <a:ext uri="{FF2B5EF4-FFF2-40B4-BE49-F238E27FC236}">
                <a16:creationId xmlns:a16="http://schemas.microsoft.com/office/drawing/2014/main" id="{66BDB23A-A402-4C34-8D4F-1EB8B36558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206" y="5474298"/>
            <a:ext cx="429101" cy="429101"/>
          </a:xfrm>
          <a:prstGeom prst="rect">
            <a:avLst/>
          </a:prstGeom>
        </p:spPr>
      </p:pic>
      <p:pic>
        <p:nvPicPr>
          <p:cNvPr id="9" name="Picture 8" descr="Generic Router 1.png">
            <a:extLst>
              <a:ext uri="{FF2B5EF4-FFF2-40B4-BE49-F238E27FC236}">
                <a16:creationId xmlns:a16="http://schemas.microsoft.com/office/drawing/2014/main" id="{D20442C6-A413-4953-8542-4A53D5F9E4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7875" y="4821111"/>
            <a:ext cx="429101" cy="429101"/>
          </a:xfrm>
          <a:prstGeom prst="rect">
            <a:avLst/>
          </a:prstGeom>
        </p:spPr>
      </p:pic>
      <p:pic>
        <p:nvPicPr>
          <p:cNvPr id="11" name="Picture 10" descr="Generic Router 1.png">
            <a:extLst>
              <a:ext uri="{FF2B5EF4-FFF2-40B4-BE49-F238E27FC236}">
                <a16:creationId xmlns:a16="http://schemas.microsoft.com/office/drawing/2014/main" id="{1F55A312-13FC-4626-B803-C6164C9A93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208" y="3340322"/>
            <a:ext cx="429101" cy="429101"/>
          </a:xfrm>
          <a:prstGeom prst="rect">
            <a:avLst/>
          </a:prstGeom>
        </p:spPr>
      </p:pic>
      <p:pic>
        <p:nvPicPr>
          <p:cNvPr id="12" name="Picture 11" descr="Generic Router 1.png">
            <a:extLst>
              <a:ext uri="{FF2B5EF4-FFF2-40B4-BE49-F238E27FC236}">
                <a16:creationId xmlns:a16="http://schemas.microsoft.com/office/drawing/2014/main" id="{EBD16CDE-E33B-492D-9A1B-1309CB5E35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253" y="5474298"/>
            <a:ext cx="429101" cy="429101"/>
          </a:xfrm>
          <a:prstGeom prst="rect">
            <a:avLst/>
          </a:prstGeom>
        </p:spPr>
      </p:pic>
      <p:pic>
        <p:nvPicPr>
          <p:cNvPr id="13" name="Picture 12" descr="Generic Router 1.png">
            <a:extLst>
              <a:ext uri="{FF2B5EF4-FFF2-40B4-BE49-F238E27FC236}">
                <a16:creationId xmlns:a16="http://schemas.microsoft.com/office/drawing/2014/main" id="{D7FF0597-6952-4820-9C7A-313D0A06AC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0567" y="3283835"/>
            <a:ext cx="429101" cy="429101"/>
          </a:xfrm>
          <a:prstGeom prst="rect">
            <a:avLst/>
          </a:prstGeom>
        </p:spPr>
      </p:pic>
      <p:pic>
        <p:nvPicPr>
          <p:cNvPr id="14" name="Picture 13" descr="Juniper_logical Router.png">
            <a:extLst>
              <a:ext uri="{FF2B5EF4-FFF2-40B4-BE49-F238E27FC236}">
                <a16:creationId xmlns:a16="http://schemas.microsoft.com/office/drawing/2014/main" id="{E18D1CC7-DEC9-4D1C-914B-36FF776E5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60" y="3836587"/>
            <a:ext cx="429101" cy="42910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C2B8C9E-B93E-4A18-9B2F-93A5F6104C32}"/>
              </a:ext>
            </a:extLst>
          </p:cNvPr>
          <p:cNvSpPr/>
          <p:nvPr/>
        </p:nvSpPr>
        <p:spPr>
          <a:xfrm>
            <a:off x="4940906" y="3209924"/>
            <a:ext cx="2947611" cy="23943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Juniper_logical Router.png">
            <a:extLst>
              <a:ext uri="{FF2B5EF4-FFF2-40B4-BE49-F238E27FC236}">
                <a16:creationId xmlns:a16="http://schemas.microsoft.com/office/drawing/2014/main" id="{75A3D238-ED25-4621-A1FA-785FFB389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4" y="3806196"/>
            <a:ext cx="429101" cy="429101"/>
          </a:xfrm>
          <a:prstGeom prst="rect">
            <a:avLst/>
          </a:prstGeom>
        </p:spPr>
      </p:pic>
      <p:pic>
        <p:nvPicPr>
          <p:cNvPr id="22" name="Picture 21" descr="Juniper_logical Router.png">
            <a:extLst>
              <a:ext uri="{FF2B5EF4-FFF2-40B4-BE49-F238E27FC236}">
                <a16:creationId xmlns:a16="http://schemas.microsoft.com/office/drawing/2014/main" id="{E74875DC-15FD-46B0-ADF3-E02233BF1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39" y="4597918"/>
            <a:ext cx="429101" cy="429101"/>
          </a:xfrm>
          <a:prstGeom prst="rect">
            <a:avLst/>
          </a:prstGeom>
        </p:spPr>
      </p:pic>
      <p:pic>
        <p:nvPicPr>
          <p:cNvPr id="33" name="Picture 32" descr="Cell Tower.png">
            <a:extLst>
              <a:ext uri="{FF2B5EF4-FFF2-40B4-BE49-F238E27FC236}">
                <a16:creationId xmlns:a16="http://schemas.microsoft.com/office/drawing/2014/main" id="{8F10C1F3-6836-4742-A485-129D2F8916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3105702"/>
            <a:ext cx="219197" cy="514722"/>
          </a:xfrm>
          <a:prstGeom prst="rect">
            <a:avLst/>
          </a:prstGeom>
        </p:spPr>
      </p:pic>
      <p:pic>
        <p:nvPicPr>
          <p:cNvPr id="34" name="Picture 33" descr="Cell Tower.png">
            <a:extLst>
              <a:ext uri="{FF2B5EF4-FFF2-40B4-BE49-F238E27FC236}">
                <a16:creationId xmlns:a16="http://schemas.microsoft.com/office/drawing/2014/main" id="{EC0BAA1F-9D8D-4B75-B827-0D312EE8D1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5" y="3969302"/>
            <a:ext cx="219197" cy="514722"/>
          </a:xfrm>
          <a:prstGeom prst="rect">
            <a:avLst/>
          </a:prstGeom>
        </p:spPr>
      </p:pic>
      <p:pic>
        <p:nvPicPr>
          <p:cNvPr id="35" name="Picture 34" descr="Cell Tower.png">
            <a:extLst>
              <a:ext uri="{FF2B5EF4-FFF2-40B4-BE49-F238E27FC236}">
                <a16:creationId xmlns:a16="http://schemas.microsoft.com/office/drawing/2014/main" id="{26D8B5F9-A4BB-401E-B9D2-53B8A22B9E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1" y="4811129"/>
            <a:ext cx="219197" cy="51472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07BFFC0-9B07-4CD9-A2A5-EF3897F21508}"/>
              </a:ext>
            </a:extLst>
          </p:cNvPr>
          <p:cNvCxnSpPr>
            <a:cxnSpLocks/>
            <a:stCxn id="35" idx="3"/>
            <a:endCxn id="6" idx="2"/>
          </p:cNvCxnSpPr>
          <p:nvPr/>
        </p:nvCxnSpPr>
        <p:spPr>
          <a:xfrm flipV="1">
            <a:off x="647368" y="4058433"/>
            <a:ext cx="663055" cy="101005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24279BD-07E8-4E67-9EC4-2A59B3AEEC97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560282" y="4142037"/>
            <a:ext cx="643287" cy="8462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C6D0EDF-F22A-4083-BA27-1A926FD9DD0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94968" y="3421120"/>
            <a:ext cx="688921" cy="51077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A2F5F8-E4EC-4C9B-84BF-C9B3279D7682}"/>
              </a:ext>
            </a:extLst>
          </p:cNvPr>
          <p:cNvCxnSpPr>
            <a:cxnSpLocks/>
          </p:cNvCxnSpPr>
          <p:nvPr/>
        </p:nvCxnSpPr>
        <p:spPr>
          <a:xfrm>
            <a:off x="494968" y="3421120"/>
            <a:ext cx="753381" cy="147744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A7A9CA-D718-4922-931F-E94663106A2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39438" y="4317570"/>
            <a:ext cx="684975" cy="78243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59327D-FC69-4929-B212-13F76B340282}"/>
              </a:ext>
            </a:extLst>
          </p:cNvPr>
          <p:cNvCxnSpPr>
            <a:cxnSpLocks/>
            <a:stCxn id="35" idx="3"/>
            <a:endCxn id="7" idx="1"/>
          </p:cNvCxnSpPr>
          <p:nvPr/>
        </p:nvCxnSpPr>
        <p:spPr>
          <a:xfrm>
            <a:off x="647368" y="5068490"/>
            <a:ext cx="577045" cy="3151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79ABF7E-402F-4A8B-A4BD-EFFB2A9AB0F6}"/>
              </a:ext>
            </a:extLst>
          </p:cNvPr>
          <p:cNvCxnSpPr>
            <a:cxnSpLocks/>
          </p:cNvCxnSpPr>
          <p:nvPr/>
        </p:nvCxnSpPr>
        <p:spPr>
          <a:xfrm>
            <a:off x="1431139" y="4096034"/>
            <a:ext cx="676769" cy="73602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042AEE1-48F7-40B0-AE51-168B5376BFBD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 flipV="1">
            <a:off x="1374619" y="4019916"/>
            <a:ext cx="688219" cy="123029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3E2DF5-A49B-4D52-BF48-0C470E349AA2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1524825" y="5035662"/>
            <a:ext cx="593050" cy="6434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E80571-547F-4D25-948C-4987BDB97C11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1436957" y="3931899"/>
            <a:ext cx="625881" cy="8801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9" name="Picture 48" descr="Juniper_logical Router.png">
            <a:extLst>
              <a:ext uri="{FF2B5EF4-FFF2-40B4-BE49-F238E27FC236}">
                <a16:creationId xmlns:a16="http://schemas.microsoft.com/office/drawing/2014/main" id="{600BD605-694B-49E0-8423-4F374F524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24" y="5293907"/>
            <a:ext cx="429101" cy="429101"/>
          </a:xfrm>
          <a:prstGeom prst="rect">
            <a:avLst/>
          </a:prstGeom>
        </p:spPr>
      </p:pic>
      <p:pic>
        <p:nvPicPr>
          <p:cNvPr id="50" name="Picture 49" descr="Juniper_logical Router.png">
            <a:extLst>
              <a:ext uri="{FF2B5EF4-FFF2-40B4-BE49-F238E27FC236}">
                <a16:creationId xmlns:a16="http://schemas.microsoft.com/office/drawing/2014/main" id="{EBDE3A3D-098F-4CE6-B6BE-3EE369E92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25" y="5250365"/>
            <a:ext cx="429101" cy="429101"/>
          </a:xfrm>
          <a:prstGeom prst="rect">
            <a:avLst/>
          </a:prstGeom>
        </p:spPr>
      </p:pic>
      <p:pic>
        <p:nvPicPr>
          <p:cNvPr id="51" name="Picture 50" descr="Juniper_logical Router.png">
            <a:extLst>
              <a:ext uri="{FF2B5EF4-FFF2-40B4-BE49-F238E27FC236}">
                <a16:creationId xmlns:a16="http://schemas.microsoft.com/office/drawing/2014/main" id="{6F46DBE2-1AE5-49ED-ACE0-047A9C995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56" y="3128786"/>
            <a:ext cx="429101" cy="429101"/>
          </a:xfrm>
          <a:prstGeom prst="rect">
            <a:avLst/>
          </a:prstGeom>
        </p:spPr>
      </p:pic>
      <p:pic>
        <p:nvPicPr>
          <p:cNvPr id="52" name="Picture 51" descr="Juniper_logical Router.png">
            <a:extLst>
              <a:ext uri="{FF2B5EF4-FFF2-40B4-BE49-F238E27FC236}">
                <a16:creationId xmlns:a16="http://schemas.microsoft.com/office/drawing/2014/main" id="{039DF4B8-0A22-4147-9D70-26A254F9F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83" y="3102252"/>
            <a:ext cx="429101" cy="429101"/>
          </a:xfrm>
          <a:prstGeom prst="rect">
            <a:avLst/>
          </a:prstGeom>
        </p:spPr>
      </p:pic>
      <p:pic>
        <p:nvPicPr>
          <p:cNvPr id="57" name="Picture 56" descr="northstar_controller_icon.png">
            <a:extLst>
              <a:ext uri="{FF2B5EF4-FFF2-40B4-BE49-F238E27FC236}">
                <a16:creationId xmlns:a16="http://schemas.microsoft.com/office/drawing/2014/main" id="{CEF55623-46D1-4A29-8A64-3447B5ABAA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58" y="2633781"/>
            <a:ext cx="410821" cy="408901"/>
          </a:xfrm>
          <a:prstGeom prst="rect">
            <a:avLst/>
          </a:prstGeom>
        </p:spPr>
      </p:pic>
      <p:pic>
        <p:nvPicPr>
          <p:cNvPr id="58" name="Picture 57" descr="northstar_controller_icon.png">
            <a:extLst>
              <a:ext uri="{FF2B5EF4-FFF2-40B4-BE49-F238E27FC236}">
                <a16:creationId xmlns:a16="http://schemas.microsoft.com/office/drawing/2014/main" id="{656C246E-33BB-40DA-ABB8-037721F8CB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52" y="2247838"/>
            <a:ext cx="588455" cy="585705"/>
          </a:xfrm>
          <a:prstGeom prst="rect">
            <a:avLst/>
          </a:prstGeom>
        </p:spPr>
      </p:pic>
      <p:pic>
        <p:nvPicPr>
          <p:cNvPr id="59" name="Picture 58" descr="northstar_controller_icon.png">
            <a:extLst>
              <a:ext uri="{FF2B5EF4-FFF2-40B4-BE49-F238E27FC236}">
                <a16:creationId xmlns:a16="http://schemas.microsoft.com/office/drawing/2014/main" id="{FEF69422-7E60-4ED3-9D6C-F70BD3E24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4" y="2131722"/>
            <a:ext cx="588455" cy="585705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3E3F0D6-C311-454A-8B68-554F073C1238}"/>
              </a:ext>
            </a:extLst>
          </p:cNvPr>
          <p:cNvCxnSpPr>
            <a:cxnSpLocks/>
            <a:stCxn id="6" idx="1"/>
            <a:endCxn id="57" idx="2"/>
          </p:cNvCxnSpPr>
          <p:nvPr/>
        </p:nvCxnSpPr>
        <p:spPr>
          <a:xfrm flipV="1">
            <a:off x="1183889" y="3042682"/>
            <a:ext cx="19680" cy="8892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E665113-A210-415E-994A-4043D6608F6D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277389" y="2739205"/>
            <a:ext cx="1110690" cy="10661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E5B8C3D-AE24-413D-94A4-99381D7F721F}"/>
              </a:ext>
            </a:extLst>
          </p:cNvPr>
          <p:cNvCxnSpPr>
            <a:cxnSpLocks/>
          </p:cNvCxnSpPr>
          <p:nvPr/>
        </p:nvCxnSpPr>
        <p:spPr>
          <a:xfrm flipH="1" flipV="1">
            <a:off x="6767422" y="2688407"/>
            <a:ext cx="384940" cy="418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F31C0935-5E0E-41B5-B5D8-E757E146E1D7}"/>
              </a:ext>
            </a:extLst>
          </p:cNvPr>
          <p:cNvSpPr/>
          <p:nvPr/>
        </p:nvSpPr>
        <p:spPr>
          <a:xfrm>
            <a:off x="1248349" y="4107971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9FB9B87-290C-4055-8C25-1DD3A4924BF3}"/>
              </a:ext>
            </a:extLst>
          </p:cNvPr>
          <p:cNvSpPr/>
          <p:nvPr/>
        </p:nvSpPr>
        <p:spPr>
          <a:xfrm>
            <a:off x="1283182" y="5240086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219079A-4AAB-4776-A2E5-09EED1F12DE1}"/>
              </a:ext>
            </a:extLst>
          </p:cNvPr>
          <p:cNvSpPr/>
          <p:nvPr/>
        </p:nvSpPr>
        <p:spPr>
          <a:xfrm>
            <a:off x="2193228" y="4229891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8E79C1F-4274-4752-84A9-1EE6D0EFA502}"/>
              </a:ext>
            </a:extLst>
          </p:cNvPr>
          <p:cNvSpPr/>
          <p:nvPr/>
        </p:nvSpPr>
        <p:spPr>
          <a:xfrm>
            <a:off x="2245480" y="5235730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26F49B2-DFF2-435C-8A8F-1AC1C9972D6E}"/>
              </a:ext>
            </a:extLst>
          </p:cNvPr>
          <p:cNvSpPr/>
          <p:nvPr/>
        </p:nvSpPr>
        <p:spPr>
          <a:xfrm>
            <a:off x="2649355" y="5897108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429085-6BA9-462D-8C8C-11A003C7E1F7}"/>
              </a:ext>
            </a:extLst>
          </p:cNvPr>
          <p:cNvSpPr/>
          <p:nvPr/>
        </p:nvSpPr>
        <p:spPr>
          <a:xfrm>
            <a:off x="3995906" y="5771311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606D6F-EB8A-4103-8BE9-E0205783E450}"/>
              </a:ext>
            </a:extLst>
          </p:cNvPr>
          <p:cNvSpPr/>
          <p:nvPr/>
        </p:nvSpPr>
        <p:spPr>
          <a:xfrm>
            <a:off x="2754931" y="3642062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3637C42-0482-4513-8E86-0DF10672189C}"/>
              </a:ext>
            </a:extLst>
          </p:cNvPr>
          <p:cNvSpPr/>
          <p:nvPr/>
        </p:nvSpPr>
        <p:spPr>
          <a:xfrm>
            <a:off x="3643208" y="3602874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D3F53C-05F8-408C-9B32-C6B96D7C5F15}"/>
              </a:ext>
            </a:extLst>
          </p:cNvPr>
          <p:cNvSpPr/>
          <p:nvPr/>
        </p:nvSpPr>
        <p:spPr>
          <a:xfrm>
            <a:off x="4622928" y="4190700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14745FC-2664-4427-8778-51F22ED1AF50}"/>
              </a:ext>
            </a:extLst>
          </p:cNvPr>
          <p:cNvSpPr/>
          <p:nvPr/>
        </p:nvSpPr>
        <p:spPr>
          <a:xfrm>
            <a:off x="4688240" y="5039786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53BC0C8-0489-4B6B-B031-9298EED1E967}"/>
              </a:ext>
            </a:extLst>
          </p:cNvPr>
          <p:cNvSpPr/>
          <p:nvPr/>
        </p:nvSpPr>
        <p:spPr>
          <a:xfrm>
            <a:off x="5824712" y="5666809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0176785-A9C1-40C0-B400-5219F71F1698}"/>
              </a:ext>
            </a:extLst>
          </p:cNvPr>
          <p:cNvSpPr/>
          <p:nvPr/>
        </p:nvSpPr>
        <p:spPr>
          <a:xfrm>
            <a:off x="6830556" y="5679872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EA5CF20-21D0-48E9-B568-01866DB458F5}"/>
              </a:ext>
            </a:extLst>
          </p:cNvPr>
          <p:cNvSpPr/>
          <p:nvPr/>
        </p:nvSpPr>
        <p:spPr>
          <a:xfrm>
            <a:off x="5720208" y="3459182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8A66D31-0EBB-4851-82AB-B0A545C4E840}"/>
              </a:ext>
            </a:extLst>
          </p:cNvPr>
          <p:cNvSpPr/>
          <p:nvPr/>
        </p:nvSpPr>
        <p:spPr>
          <a:xfrm>
            <a:off x="6765241" y="3472243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BE6D653-A0F6-4EB8-B1A7-BD2C54097156}"/>
              </a:ext>
            </a:extLst>
          </p:cNvPr>
          <p:cNvSpPr/>
          <p:nvPr/>
        </p:nvSpPr>
        <p:spPr>
          <a:xfrm>
            <a:off x="7784147" y="4164577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C7E019C-3159-4DA9-B4AB-727D7059FC08}"/>
              </a:ext>
            </a:extLst>
          </p:cNvPr>
          <p:cNvSpPr/>
          <p:nvPr/>
        </p:nvSpPr>
        <p:spPr>
          <a:xfrm>
            <a:off x="7862525" y="5092037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09E43A1-F555-44E7-9E0A-23E89B42B5DC}"/>
              </a:ext>
            </a:extLst>
          </p:cNvPr>
          <p:cNvSpPr/>
          <p:nvPr/>
        </p:nvSpPr>
        <p:spPr>
          <a:xfrm>
            <a:off x="7882882" y="5256466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8C6C5E6-A9F1-4507-8DEE-F1F3CB4A31AD}"/>
              </a:ext>
            </a:extLst>
          </p:cNvPr>
          <p:cNvSpPr/>
          <p:nvPr/>
        </p:nvSpPr>
        <p:spPr>
          <a:xfrm>
            <a:off x="7813213" y="4324649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5AFDCFD-21DC-4498-9479-D7F20EF7A15B}"/>
              </a:ext>
            </a:extLst>
          </p:cNvPr>
          <p:cNvSpPr/>
          <p:nvPr/>
        </p:nvSpPr>
        <p:spPr>
          <a:xfrm>
            <a:off x="6820436" y="5839944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82C107F-8E5B-4FB4-9ED1-3CCDAA909438}"/>
              </a:ext>
            </a:extLst>
          </p:cNvPr>
          <p:cNvSpPr/>
          <p:nvPr/>
        </p:nvSpPr>
        <p:spPr>
          <a:xfrm>
            <a:off x="5853780" y="5839944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21360B6-4A83-44AC-9F1E-F2C2BBED92FB}"/>
              </a:ext>
            </a:extLst>
          </p:cNvPr>
          <p:cNvSpPr/>
          <p:nvPr/>
        </p:nvSpPr>
        <p:spPr>
          <a:xfrm>
            <a:off x="6781245" y="3632316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0531A7C-74D1-4F4A-9F06-AA9F33114722}"/>
              </a:ext>
            </a:extLst>
          </p:cNvPr>
          <p:cNvSpPr/>
          <p:nvPr/>
        </p:nvSpPr>
        <p:spPr>
          <a:xfrm>
            <a:off x="5679609" y="3614898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BA0C2B-1D37-457E-9FF3-7581EE2C9B7C}"/>
              </a:ext>
            </a:extLst>
          </p:cNvPr>
          <p:cNvSpPr/>
          <p:nvPr/>
        </p:nvSpPr>
        <p:spPr>
          <a:xfrm>
            <a:off x="4634577" y="4320294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7B2C57F-0D57-4C6C-8A54-DC0A2CBC4C3C}"/>
              </a:ext>
            </a:extLst>
          </p:cNvPr>
          <p:cNvSpPr/>
          <p:nvPr/>
        </p:nvSpPr>
        <p:spPr>
          <a:xfrm>
            <a:off x="4699891" y="5208566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A56C8AF-7D1C-4017-AAE7-0A10BD027D9A}"/>
              </a:ext>
            </a:extLst>
          </p:cNvPr>
          <p:cNvSpPr/>
          <p:nvPr/>
        </p:nvSpPr>
        <p:spPr>
          <a:xfrm>
            <a:off x="4007560" y="5953152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7C1E242-457B-4D07-8B1F-CA3BFF7CBB2F}"/>
              </a:ext>
            </a:extLst>
          </p:cNvPr>
          <p:cNvSpPr/>
          <p:nvPr/>
        </p:nvSpPr>
        <p:spPr>
          <a:xfrm>
            <a:off x="3667925" y="3745527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581E3D8-197B-4644-A0AE-C2824A389D6D}"/>
              </a:ext>
            </a:extLst>
          </p:cNvPr>
          <p:cNvSpPr/>
          <p:nvPr/>
        </p:nvSpPr>
        <p:spPr>
          <a:xfrm>
            <a:off x="2661005" y="6052828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DA37559-F167-4949-80CB-635A67C01D91}"/>
              </a:ext>
            </a:extLst>
          </p:cNvPr>
          <p:cNvSpPr/>
          <p:nvPr/>
        </p:nvSpPr>
        <p:spPr>
          <a:xfrm>
            <a:off x="2766584" y="3784716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2E0017F-9E09-413D-B47D-4C553009029D}"/>
              </a:ext>
            </a:extLst>
          </p:cNvPr>
          <p:cNvSpPr/>
          <p:nvPr/>
        </p:nvSpPr>
        <p:spPr>
          <a:xfrm>
            <a:off x="2178753" y="4372548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4F383DB-E981-4E60-8415-897D05D3C3F4}"/>
              </a:ext>
            </a:extLst>
          </p:cNvPr>
          <p:cNvSpPr/>
          <p:nvPr/>
        </p:nvSpPr>
        <p:spPr>
          <a:xfrm>
            <a:off x="2270194" y="5391448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F4B5757-8A1D-4070-83E0-F9F8161DA275}"/>
              </a:ext>
            </a:extLst>
          </p:cNvPr>
          <p:cNvSpPr/>
          <p:nvPr/>
        </p:nvSpPr>
        <p:spPr>
          <a:xfrm>
            <a:off x="1277414" y="4254982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8D2499F-A265-42E3-A29D-FE897D0BDF9D}"/>
              </a:ext>
            </a:extLst>
          </p:cNvPr>
          <p:cNvSpPr/>
          <p:nvPr/>
        </p:nvSpPr>
        <p:spPr>
          <a:xfrm>
            <a:off x="1290477" y="5404511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4D47BAF-10CE-4DE8-9EF9-92FECC68B8DA}"/>
              </a:ext>
            </a:extLst>
          </p:cNvPr>
          <p:cNvSpPr/>
          <p:nvPr/>
        </p:nvSpPr>
        <p:spPr>
          <a:xfrm>
            <a:off x="363018" y="1772692"/>
            <a:ext cx="197470" cy="115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5C5313-147F-46F9-8DE7-6180A92C9692}"/>
              </a:ext>
            </a:extLst>
          </p:cNvPr>
          <p:cNvSpPr/>
          <p:nvPr/>
        </p:nvSpPr>
        <p:spPr>
          <a:xfrm>
            <a:off x="377490" y="1538596"/>
            <a:ext cx="197470" cy="1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1668C13-AAC2-4937-BE5E-26B18121C4C8}"/>
              </a:ext>
            </a:extLst>
          </p:cNvPr>
          <p:cNvSpPr txBox="1"/>
          <p:nvPr/>
        </p:nvSpPr>
        <p:spPr>
          <a:xfrm>
            <a:off x="774113" y="1657463"/>
            <a:ext cx="1591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Flex-algo 129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CDFB41E-7EF1-482D-AE9F-0DD4EE2A5AB7}"/>
              </a:ext>
            </a:extLst>
          </p:cNvPr>
          <p:cNvSpPr txBox="1"/>
          <p:nvPr/>
        </p:nvSpPr>
        <p:spPr>
          <a:xfrm>
            <a:off x="756694" y="1457164"/>
            <a:ext cx="1591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Flex-algo 128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30EDB7D-97E6-4527-93E0-DE6DA2581AE7}"/>
              </a:ext>
            </a:extLst>
          </p:cNvPr>
          <p:cNvCxnSpPr>
            <a:cxnSpLocks/>
          </p:cNvCxnSpPr>
          <p:nvPr/>
        </p:nvCxnSpPr>
        <p:spPr>
          <a:xfrm flipV="1">
            <a:off x="2185086" y="2739203"/>
            <a:ext cx="60394" cy="38749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985E9E3-A032-4AFA-BCCD-1E4539198F02}"/>
              </a:ext>
            </a:extLst>
          </p:cNvPr>
          <p:cNvCxnSpPr>
            <a:cxnSpLocks/>
          </p:cNvCxnSpPr>
          <p:nvPr/>
        </p:nvCxnSpPr>
        <p:spPr>
          <a:xfrm flipV="1">
            <a:off x="4992998" y="2616031"/>
            <a:ext cx="60394" cy="38749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C507D12-5C8D-4800-95D5-CD4AC4E2C504}"/>
              </a:ext>
            </a:extLst>
          </p:cNvPr>
          <p:cNvCxnSpPr>
            <a:cxnSpLocks/>
          </p:cNvCxnSpPr>
          <p:nvPr/>
        </p:nvCxnSpPr>
        <p:spPr>
          <a:xfrm flipV="1">
            <a:off x="7901118" y="2768431"/>
            <a:ext cx="60394" cy="38749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09830B4-C240-4B62-B580-CFFAD3CB630B}"/>
              </a:ext>
            </a:extLst>
          </p:cNvPr>
          <p:cNvCxnSpPr/>
          <p:nvPr/>
        </p:nvCxnSpPr>
        <p:spPr>
          <a:xfrm>
            <a:off x="275771" y="6491001"/>
            <a:ext cx="19029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B27221A-648D-450B-B3C2-FB31635BFA03}"/>
              </a:ext>
            </a:extLst>
          </p:cNvPr>
          <p:cNvCxnSpPr>
            <a:cxnSpLocks/>
          </p:cNvCxnSpPr>
          <p:nvPr/>
        </p:nvCxnSpPr>
        <p:spPr>
          <a:xfrm>
            <a:off x="2294545" y="6493089"/>
            <a:ext cx="26463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D62F38AC-4D24-426D-9A38-8728DED02177}"/>
              </a:ext>
            </a:extLst>
          </p:cNvPr>
          <p:cNvCxnSpPr>
            <a:cxnSpLocks/>
          </p:cNvCxnSpPr>
          <p:nvPr/>
        </p:nvCxnSpPr>
        <p:spPr>
          <a:xfrm>
            <a:off x="5077405" y="6482651"/>
            <a:ext cx="27358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81E3B181-B996-41EF-840A-238E9A98AD61}"/>
              </a:ext>
            </a:extLst>
          </p:cNvPr>
          <p:cNvSpPr txBox="1"/>
          <p:nvPr/>
        </p:nvSpPr>
        <p:spPr>
          <a:xfrm>
            <a:off x="494968" y="6168376"/>
            <a:ext cx="150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F71854B-DF8C-4280-8162-8389E153E7E6}"/>
              </a:ext>
            </a:extLst>
          </p:cNvPr>
          <p:cNvSpPr txBox="1"/>
          <p:nvPr/>
        </p:nvSpPr>
        <p:spPr>
          <a:xfrm>
            <a:off x="2935872" y="6182990"/>
            <a:ext cx="150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Aggregation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ADD9293-CCD1-4838-89E3-C586F9E8BE18}"/>
              </a:ext>
            </a:extLst>
          </p:cNvPr>
          <p:cNvSpPr txBox="1"/>
          <p:nvPr/>
        </p:nvSpPr>
        <p:spPr>
          <a:xfrm>
            <a:off x="5919148" y="6185078"/>
            <a:ext cx="150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B4A7F890-F811-4635-A37F-967D53A59519}"/>
              </a:ext>
            </a:extLst>
          </p:cNvPr>
          <p:cNvSpPr/>
          <p:nvPr/>
        </p:nvSpPr>
        <p:spPr>
          <a:xfrm>
            <a:off x="1524825" y="5688848"/>
            <a:ext cx="600306" cy="3741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D00DB17-AA29-4ADF-A79A-A7AF2A82D56B}"/>
              </a:ext>
            </a:extLst>
          </p:cNvPr>
          <p:cNvSpPr/>
          <p:nvPr/>
        </p:nvSpPr>
        <p:spPr>
          <a:xfrm>
            <a:off x="1551965" y="3285944"/>
            <a:ext cx="600306" cy="3741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A605A1A-C352-4179-A142-1546E3D2C3A6}"/>
              </a:ext>
            </a:extLst>
          </p:cNvPr>
          <p:cNvSpPr/>
          <p:nvPr/>
        </p:nvSpPr>
        <p:spPr>
          <a:xfrm>
            <a:off x="4284721" y="3137720"/>
            <a:ext cx="600306" cy="3741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9BBC7E3C-672D-44A0-8232-45BBB0A758F0}"/>
              </a:ext>
            </a:extLst>
          </p:cNvPr>
          <p:cNvSpPr/>
          <p:nvPr/>
        </p:nvSpPr>
        <p:spPr>
          <a:xfrm>
            <a:off x="4334825" y="3338136"/>
            <a:ext cx="600306" cy="3741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118D2814-8E83-4BE3-BCD1-FFB6427DD31E}"/>
              </a:ext>
            </a:extLst>
          </p:cNvPr>
          <p:cNvSpPr/>
          <p:nvPr/>
        </p:nvSpPr>
        <p:spPr>
          <a:xfrm>
            <a:off x="4487225" y="5569852"/>
            <a:ext cx="600306" cy="3741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403680D0-470E-43DC-B765-8423F88A1687}"/>
              </a:ext>
            </a:extLst>
          </p:cNvPr>
          <p:cNvSpPr/>
          <p:nvPr/>
        </p:nvSpPr>
        <p:spPr>
          <a:xfrm>
            <a:off x="4487225" y="5832898"/>
            <a:ext cx="600306" cy="3741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C97E06BA-E8DB-4124-AC0D-FD49C81DF98C}"/>
              </a:ext>
            </a:extLst>
          </p:cNvPr>
          <p:cNvSpPr/>
          <p:nvPr/>
        </p:nvSpPr>
        <p:spPr>
          <a:xfrm>
            <a:off x="7205367" y="2738976"/>
            <a:ext cx="600306" cy="3741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F70E59C-66A4-4A87-A2A1-DAF19D23959B}"/>
              </a:ext>
            </a:extLst>
          </p:cNvPr>
          <p:cNvCxnSpPr>
            <a:cxnSpLocks/>
            <a:stCxn id="135" idx="0"/>
          </p:cNvCxnSpPr>
          <p:nvPr/>
        </p:nvCxnSpPr>
        <p:spPr>
          <a:xfrm flipH="1" flipV="1">
            <a:off x="1367766" y="3002832"/>
            <a:ext cx="484352" cy="2831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1A5836D-860A-40F7-B959-C09412094AA4}"/>
              </a:ext>
            </a:extLst>
          </p:cNvPr>
          <p:cNvCxnSpPr>
            <a:stCxn id="135" idx="2"/>
            <a:endCxn id="10" idx="1"/>
          </p:cNvCxnSpPr>
          <p:nvPr/>
        </p:nvCxnSpPr>
        <p:spPr>
          <a:xfrm>
            <a:off x="1852118" y="3660047"/>
            <a:ext cx="210720" cy="35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173510A-DCEC-4062-B922-59AC1DB6D322}"/>
              </a:ext>
            </a:extLst>
          </p:cNvPr>
          <p:cNvCxnSpPr>
            <a:stCxn id="134" idx="0"/>
          </p:cNvCxnSpPr>
          <p:nvPr/>
        </p:nvCxnSpPr>
        <p:spPr>
          <a:xfrm flipV="1">
            <a:off x="1824978" y="5202063"/>
            <a:ext cx="390305" cy="486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DEEFDECA-1149-492F-9D87-499C601278FE}"/>
              </a:ext>
            </a:extLst>
          </p:cNvPr>
          <p:cNvSpPr txBox="1"/>
          <p:nvPr/>
        </p:nvSpPr>
        <p:spPr>
          <a:xfrm>
            <a:off x="1555890" y="3291145"/>
            <a:ext cx="68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LDC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699DEEA-F121-4391-9B80-EF87D46FD289}"/>
              </a:ext>
            </a:extLst>
          </p:cNvPr>
          <p:cNvSpPr txBox="1"/>
          <p:nvPr/>
        </p:nvSpPr>
        <p:spPr>
          <a:xfrm>
            <a:off x="1583030" y="5698225"/>
            <a:ext cx="68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LDC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12072E8-1475-4378-AAFA-438A6F465DB3}"/>
              </a:ext>
            </a:extLst>
          </p:cNvPr>
          <p:cNvSpPr txBox="1"/>
          <p:nvPr/>
        </p:nvSpPr>
        <p:spPr>
          <a:xfrm>
            <a:off x="4326224" y="3343337"/>
            <a:ext cx="68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RDC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0A744FF-0B5D-4CB2-996C-2D780F7B7456}"/>
              </a:ext>
            </a:extLst>
          </p:cNvPr>
          <p:cNvSpPr txBox="1"/>
          <p:nvPr/>
        </p:nvSpPr>
        <p:spPr>
          <a:xfrm>
            <a:off x="4476536" y="5785907"/>
            <a:ext cx="68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RDC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BDB24F5-175C-4E41-A1CA-DE264326D6A7}"/>
              </a:ext>
            </a:extLst>
          </p:cNvPr>
          <p:cNvSpPr txBox="1"/>
          <p:nvPr/>
        </p:nvSpPr>
        <p:spPr>
          <a:xfrm>
            <a:off x="7207204" y="2767141"/>
            <a:ext cx="68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CDC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338860E4-8A7D-4AC1-9AF8-1AF2946D49D1}"/>
              </a:ext>
            </a:extLst>
          </p:cNvPr>
          <p:cNvSpPr/>
          <p:nvPr/>
        </p:nvSpPr>
        <p:spPr>
          <a:xfrm>
            <a:off x="3902144" y="2377814"/>
            <a:ext cx="600306" cy="3741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BB6AC71-E414-4ADF-BCEA-380443109884}"/>
              </a:ext>
            </a:extLst>
          </p:cNvPr>
          <p:cNvCxnSpPr>
            <a:cxnSpLocks/>
            <a:stCxn id="136" idx="1"/>
          </p:cNvCxnSpPr>
          <p:nvPr/>
        </p:nvCxnSpPr>
        <p:spPr>
          <a:xfrm flipH="1" flipV="1">
            <a:off x="3448836" y="2768431"/>
            <a:ext cx="835885" cy="5563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7BD83196-DB6A-4961-8999-4A2B1A200200}"/>
              </a:ext>
            </a:extLst>
          </p:cNvPr>
          <p:cNvSpPr/>
          <p:nvPr/>
        </p:nvSpPr>
        <p:spPr>
          <a:xfrm>
            <a:off x="8224357" y="4771970"/>
            <a:ext cx="600306" cy="37410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ADED435-476D-49EA-8BA9-5E1FCF9D29BC}"/>
              </a:ext>
            </a:extLst>
          </p:cNvPr>
          <p:cNvCxnSpPr>
            <a:cxnSpLocks/>
          </p:cNvCxnSpPr>
          <p:nvPr/>
        </p:nvCxnSpPr>
        <p:spPr>
          <a:xfrm flipV="1">
            <a:off x="4986436" y="2740600"/>
            <a:ext cx="1695393" cy="11322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5B80CD08-DDB8-4DCF-B9D8-4B5E82A2D15F}"/>
              </a:ext>
            </a:extLst>
          </p:cNvPr>
          <p:cNvSpPr txBox="1"/>
          <p:nvPr/>
        </p:nvSpPr>
        <p:spPr>
          <a:xfrm>
            <a:off x="3887499" y="2352632"/>
            <a:ext cx="925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</a:t>
            </a:r>
            <a:r>
              <a:rPr lang="en-US" sz="1100" baseline="30000" dirty="0"/>
              <a:t>rd</a:t>
            </a:r>
            <a:r>
              <a:rPr lang="en-US" sz="1100" dirty="0"/>
              <a:t> party cache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122B097-30D1-45C5-BCE4-03DAC5A52695}"/>
              </a:ext>
            </a:extLst>
          </p:cNvPr>
          <p:cNvSpPr txBox="1"/>
          <p:nvPr/>
        </p:nvSpPr>
        <p:spPr>
          <a:xfrm flipH="1">
            <a:off x="8293034" y="4721302"/>
            <a:ext cx="68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Public cloud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6690000-82FE-4EE5-ABE3-C688B126D9F3}"/>
              </a:ext>
            </a:extLst>
          </p:cNvPr>
          <p:cNvSpPr txBox="1"/>
          <p:nvPr/>
        </p:nvSpPr>
        <p:spPr>
          <a:xfrm>
            <a:off x="8605380" y="1046182"/>
            <a:ext cx="302552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FLEXS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5G network functions with stringent requirements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Paths with latency bounds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Seamless SR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L3VPN/L2VPN services running Access to Access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Paths going to other networks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Connectivity to3</a:t>
            </a:r>
            <a:r>
              <a:rPr lang="en-US" baseline="30000" dirty="0"/>
              <a:t>rd</a:t>
            </a:r>
            <a:r>
              <a:rPr lang="en-US" dirty="0"/>
              <a:t> party Cache/ Public cloud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Transit through co-operating domains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48" name="Cylinder 147">
            <a:extLst>
              <a:ext uri="{FF2B5EF4-FFF2-40B4-BE49-F238E27FC236}">
                <a16:creationId xmlns:a16="http://schemas.microsoft.com/office/drawing/2014/main" id="{64600C4A-C788-41E7-9B0E-0381E0AF1F23}"/>
              </a:ext>
            </a:extLst>
          </p:cNvPr>
          <p:cNvSpPr/>
          <p:nvPr/>
        </p:nvSpPr>
        <p:spPr>
          <a:xfrm rot="5400000">
            <a:off x="2952383" y="2220288"/>
            <a:ext cx="175234" cy="3247990"/>
          </a:xfrm>
          <a:prstGeom prst="can">
            <a:avLst/>
          </a:prstGeom>
          <a:solidFill>
            <a:srgbClr val="FFCCCC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Cylinder 149">
            <a:extLst>
              <a:ext uri="{FF2B5EF4-FFF2-40B4-BE49-F238E27FC236}">
                <a16:creationId xmlns:a16="http://schemas.microsoft.com/office/drawing/2014/main" id="{DE7936F3-834C-4617-B12A-BAE691B1731D}"/>
              </a:ext>
            </a:extLst>
          </p:cNvPr>
          <p:cNvSpPr/>
          <p:nvPr/>
        </p:nvSpPr>
        <p:spPr>
          <a:xfrm rot="5400000">
            <a:off x="3017209" y="1328146"/>
            <a:ext cx="184807" cy="585960"/>
          </a:xfrm>
          <a:prstGeom prst="can">
            <a:avLst/>
          </a:prstGeom>
          <a:solidFill>
            <a:srgbClr val="FFCCCC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Cylinder 152">
            <a:extLst>
              <a:ext uri="{FF2B5EF4-FFF2-40B4-BE49-F238E27FC236}">
                <a16:creationId xmlns:a16="http://schemas.microsoft.com/office/drawing/2014/main" id="{7AEA2435-424C-404A-9B1D-8699FDA269E4}"/>
              </a:ext>
            </a:extLst>
          </p:cNvPr>
          <p:cNvSpPr/>
          <p:nvPr/>
        </p:nvSpPr>
        <p:spPr>
          <a:xfrm rot="5700000">
            <a:off x="4548194" y="1371872"/>
            <a:ext cx="218096" cy="6163937"/>
          </a:xfrm>
          <a:prstGeom prst="can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Cylinder 162">
            <a:extLst>
              <a:ext uri="{FF2B5EF4-FFF2-40B4-BE49-F238E27FC236}">
                <a16:creationId xmlns:a16="http://schemas.microsoft.com/office/drawing/2014/main" id="{AA88FEA8-BB35-4ADC-8386-76BF483DBA2B}"/>
              </a:ext>
            </a:extLst>
          </p:cNvPr>
          <p:cNvSpPr/>
          <p:nvPr/>
        </p:nvSpPr>
        <p:spPr>
          <a:xfrm rot="5400000">
            <a:off x="3024467" y="1567634"/>
            <a:ext cx="184807" cy="585960"/>
          </a:xfrm>
          <a:prstGeom prst="can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Cylinder 163">
            <a:extLst>
              <a:ext uri="{FF2B5EF4-FFF2-40B4-BE49-F238E27FC236}">
                <a16:creationId xmlns:a16="http://schemas.microsoft.com/office/drawing/2014/main" id="{B1285610-24D2-4E8C-866A-B78756201324}"/>
              </a:ext>
            </a:extLst>
          </p:cNvPr>
          <p:cNvSpPr/>
          <p:nvPr/>
        </p:nvSpPr>
        <p:spPr>
          <a:xfrm rot="5400000">
            <a:off x="3031727" y="1805732"/>
            <a:ext cx="184807" cy="585960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BC026B2-268A-474B-AC54-1D0B41C1F177}"/>
              </a:ext>
            </a:extLst>
          </p:cNvPr>
          <p:cNvSpPr txBox="1"/>
          <p:nvPr/>
        </p:nvSpPr>
        <p:spPr>
          <a:xfrm>
            <a:off x="3507154" y="1464423"/>
            <a:ext cx="1591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FLEXS Tunnels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8369358-E2BD-4C80-A120-F0C579F20392}"/>
              </a:ext>
            </a:extLst>
          </p:cNvPr>
          <p:cNvSpPr txBox="1"/>
          <p:nvPr/>
        </p:nvSpPr>
        <p:spPr>
          <a:xfrm>
            <a:off x="3514410" y="1732937"/>
            <a:ext cx="1591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BGP-CT Tunnels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69E7760-A50F-4E79-A1BD-BAB4E98811B8}"/>
              </a:ext>
            </a:extLst>
          </p:cNvPr>
          <p:cNvSpPr txBox="1"/>
          <p:nvPr/>
        </p:nvSpPr>
        <p:spPr>
          <a:xfrm>
            <a:off x="3521668" y="2015964"/>
            <a:ext cx="1591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BGP-CT Tunnels</a:t>
            </a:r>
          </a:p>
        </p:txBody>
      </p:sp>
      <p:sp>
        <p:nvSpPr>
          <p:cNvPr id="158" name="Cylinder 157">
            <a:extLst>
              <a:ext uri="{FF2B5EF4-FFF2-40B4-BE49-F238E27FC236}">
                <a16:creationId xmlns:a16="http://schemas.microsoft.com/office/drawing/2014/main" id="{201745DD-89CD-4B20-8881-41ACA3E88145}"/>
              </a:ext>
            </a:extLst>
          </p:cNvPr>
          <p:cNvSpPr/>
          <p:nvPr/>
        </p:nvSpPr>
        <p:spPr>
          <a:xfrm rot="5700000">
            <a:off x="4555452" y="1698443"/>
            <a:ext cx="218096" cy="6163937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Juniper_logical Router.png">
            <a:extLst>
              <a:ext uri="{FF2B5EF4-FFF2-40B4-BE49-F238E27FC236}">
                <a16:creationId xmlns:a16="http://schemas.microsoft.com/office/drawing/2014/main" id="{D23040E9-FBE4-44D2-8753-39E54528E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5" y="4584049"/>
            <a:ext cx="429101" cy="441624"/>
          </a:xfrm>
          <a:prstGeom prst="rect">
            <a:avLst/>
          </a:prstGeom>
        </p:spPr>
      </p:pic>
      <p:pic>
        <p:nvPicPr>
          <p:cNvPr id="10" name="Picture 9" descr="Generic Router 1.png">
            <a:extLst>
              <a:ext uri="{FF2B5EF4-FFF2-40B4-BE49-F238E27FC236}">
                <a16:creationId xmlns:a16="http://schemas.microsoft.com/office/drawing/2014/main" id="{41EC1626-FC1D-4F76-BD3A-6B3433044F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2838" y="3805365"/>
            <a:ext cx="429101" cy="4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Oval 211">
            <a:extLst>
              <a:ext uri="{FF2B5EF4-FFF2-40B4-BE49-F238E27FC236}">
                <a16:creationId xmlns:a16="http://schemas.microsoft.com/office/drawing/2014/main" id="{8691EBB2-EEB2-4EC4-ABF9-76D38E08B54D}"/>
              </a:ext>
            </a:extLst>
          </p:cNvPr>
          <p:cNvSpPr/>
          <p:nvPr/>
        </p:nvSpPr>
        <p:spPr>
          <a:xfrm>
            <a:off x="2955580" y="3219286"/>
            <a:ext cx="1644755" cy="7878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1F1A4DCD-A2D2-49F7-8105-A80EB0FED0AD}"/>
              </a:ext>
            </a:extLst>
          </p:cNvPr>
          <p:cNvSpPr/>
          <p:nvPr/>
        </p:nvSpPr>
        <p:spPr>
          <a:xfrm>
            <a:off x="4582661" y="3219286"/>
            <a:ext cx="1253939" cy="7878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1F77E79-8C9D-4CDE-87B6-3DB628A7D818}"/>
              </a:ext>
            </a:extLst>
          </p:cNvPr>
          <p:cNvSpPr/>
          <p:nvPr/>
        </p:nvSpPr>
        <p:spPr>
          <a:xfrm>
            <a:off x="1700477" y="3281080"/>
            <a:ext cx="1253939" cy="7878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FLEXS &amp; SEAMLESS SR</a:t>
            </a:r>
          </a:p>
        </p:txBody>
      </p:sp>
      <p:sp>
        <p:nvSpPr>
          <p:cNvPr id="81" name="Slide Number Placeholder 3">
            <a:extLst>
              <a:ext uri="{FF2B5EF4-FFF2-40B4-BE49-F238E27FC236}">
                <a16:creationId xmlns:a16="http://schemas.microsoft.com/office/drawing/2014/main" id="{A8B3FAE4-0EB7-46BD-BD38-1D470B3C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90" y="6614172"/>
            <a:ext cx="327407" cy="143629"/>
          </a:xfrm>
        </p:spPr>
        <p:txBody>
          <a:bodyPr/>
          <a:lstStyle/>
          <a:p>
            <a:fld id="{911CAEDA-F13C-43B4-B3A8-D3983B745648}" type="slidenum">
              <a:rPr lang="en-US" smtClean="0"/>
              <a:t>16</a:t>
            </a:fld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605BDA9-4216-46C9-A631-961BC2594B56}"/>
              </a:ext>
            </a:extLst>
          </p:cNvPr>
          <p:cNvGrpSpPr/>
          <p:nvPr/>
        </p:nvGrpSpPr>
        <p:grpSpPr>
          <a:xfrm>
            <a:off x="-60973" y="1529048"/>
            <a:ext cx="7871271" cy="3297497"/>
            <a:chOff x="823631" y="1031535"/>
            <a:chExt cx="5903453" cy="2473123"/>
          </a:xfrm>
        </p:grpSpPr>
        <p:pic>
          <p:nvPicPr>
            <p:cNvPr id="83" name="Picture 82" descr="cloud_OL.png">
              <a:extLst>
                <a:ext uri="{FF2B5EF4-FFF2-40B4-BE49-F238E27FC236}">
                  <a16:creationId xmlns:a16="http://schemas.microsoft.com/office/drawing/2014/main" id="{8BFED850-D49C-426F-80DE-2A06E891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9814" y="2137254"/>
              <a:ext cx="1378432" cy="872739"/>
            </a:xfrm>
            <a:prstGeom prst="rect">
              <a:avLst/>
            </a:prstGeom>
          </p:spPr>
        </p:pic>
        <p:pic>
          <p:nvPicPr>
            <p:cNvPr id="84" name="Picture 83" descr="cloud_OL.png">
              <a:extLst>
                <a:ext uri="{FF2B5EF4-FFF2-40B4-BE49-F238E27FC236}">
                  <a16:creationId xmlns:a16="http://schemas.microsoft.com/office/drawing/2014/main" id="{01B5401C-808F-4966-BA58-048574E8F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158943" cy="904955"/>
            </a:xfrm>
            <a:prstGeom prst="rect">
              <a:avLst/>
            </a:prstGeom>
          </p:spPr>
        </p:pic>
        <p:pic>
          <p:nvPicPr>
            <p:cNvPr id="85" name="Picture 84" descr="cloud_OL.png">
              <a:extLst>
                <a:ext uri="{FF2B5EF4-FFF2-40B4-BE49-F238E27FC236}">
                  <a16:creationId xmlns:a16="http://schemas.microsoft.com/office/drawing/2014/main" id="{936254B6-1BE6-4C78-B870-035C2094E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7860" y="1785776"/>
              <a:ext cx="3302798" cy="1259245"/>
            </a:xfrm>
            <a:prstGeom prst="rect">
              <a:avLst/>
            </a:prstGeom>
          </p:spPr>
        </p:pic>
        <p:pic>
          <p:nvPicPr>
            <p:cNvPr id="86" name="Picture 85" descr="Generic Router 1.png">
              <a:extLst>
                <a:ext uri="{FF2B5EF4-FFF2-40B4-BE49-F238E27FC236}">
                  <a16:creationId xmlns:a16="http://schemas.microsoft.com/office/drawing/2014/main" id="{88658AC7-A3D3-4893-B379-1B95550F4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1066" y="2333235"/>
              <a:ext cx="321826" cy="321826"/>
            </a:xfrm>
            <a:prstGeom prst="rect">
              <a:avLst/>
            </a:prstGeom>
          </p:spPr>
        </p:pic>
        <p:pic>
          <p:nvPicPr>
            <p:cNvPr id="87" name="Picture 86" descr="Generic Router 1.png">
              <a:extLst>
                <a:ext uri="{FF2B5EF4-FFF2-40B4-BE49-F238E27FC236}">
                  <a16:creationId xmlns:a16="http://schemas.microsoft.com/office/drawing/2014/main" id="{1EED93CE-1174-4C00-BFDC-D0750C12C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1053" y="2276382"/>
              <a:ext cx="321826" cy="321826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817C156-9492-4496-B226-6894652DA00D}"/>
                </a:ext>
              </a:extLst>
            </p:cNvPr>
            <p:cNvSpPr/>
            <p:nvPr/>
          </p:nvSpPr>
          <p:spPr>
            <a:xfrm>
              <a:off x="3455409" y="2338280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303370D-D598-465D-A706-60C2AF2F9AF6}"/>
                </a:ext>
              </a:extLst>
            </p:cNvPr>
            <p:cNvSpPr/>
            <p:nvPr/>
          </p:nvSpPr>
          <p:spPr>
            <a:xfrm>
              <a:off x="1320099" y="2719669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A971D34-2B1D-43FE-924D-204DBAFA8FB9}"/>
                </a:ext>
              </a:extLst>
            </p:cNvPr>
            <p:cNvSpPr/>
            <p:nvPr/>
          </p:nvSpPr>
          <p:spPr>
            <a:xfrm>
              <a:off x="5511113" y="2656836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EACFE9B-8D1B-4800-AF2F-6DF3A099081B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31" y="3252291"/>
              <a:ext cx="1139572" cy="12026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9188565-9779-48B9-AAC6-25CF170298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3803" y="2116428"/>
              <a:ext cx="1" cy="1257674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987783A-54AE-4A13-89E5-716F843A9436}"/>
                </a:ext>
              </a:extLst>
            </p:cNvPr>
            <p:cNvCxnSpPr>
              <a:cxnSpLocks/>
            </p:cNvCxnSpPr>
            <p:nvPr/>
          </p:nvCxnSpPr>
          <p:spPr>
            <a:xfrm>
              <a:off x="5334305" y="2080104"/>
              <a:ext cx="30796" cy="1216805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DD48A940-2CCB-458A-8365-BC0D53A68532}"/>
                </a:ext>
              </a:extLst>
            </p:cNvPr>
            <p:cNvCxnSpPr>
              <a:cxnSpLocks/>
            </p:cNvCxnSpPr>
            <p:nvPr/>
          </p:nvCxnSpPr>
          <p:spPr>
            <a:xfrm>
              <a:off x="3056598" y="3267079"/>
              <a:ext cx="1340801" cy="9525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9D07B63-87B6-460F-B57D-B9CD7134712F}"/>
                </a:ext>
              </a:extLst>
            </p:cNvPr>
            <p:cNvCxnSpPr>
              <a:cxnSpLocks/>
            </p:cNvCxnSpPr>
            <p:nvPr/>
          </p:nvCxnSpPr>
          <p:spPr>
            <a:xfrm>
              <a:off x="5414605" y="3239947"/>
              <a:ext cx="1030173" cy="24371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532A11D-B2A6-4753-B301-D98FFE4CF0B5}"/>
                </a:ext>
              </a:extLst>
            </p:cNvPr>
            <p:cNvSpPr txBox="1"/>
            <p:nvPr/>
          </p:nvSpPr>
          <p:spPr>
            <a:xfrm>
              <a:off x="823631" y="3296909"/>
              <a:ext cx="1506641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IGP-SR/flex-algo(v4/V6)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A7C4D11-A408-4564-943C-0D48D31CF178}"/>
                </a:ext>
              </a:extLst>
            </p:cNvPr>
            <p:cNvSpPr txBox="1"/>
            <p:nvPr/>
          </p:nvSpPr>
          <p:spPr>
            <a:xfrm>
              <a:off x="2912776" y="3289722"/>
              <a:ext cx="14846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SR-TE (v4/V6)/RSVP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943EB55-B389-41AB-BE30-9E3AE2FE6238}"/>
                </a:ext>
              </a:extLst>
            </p:cNvPr>
            <p:cNvSpPr txBox="1"/>
            <p:nvPr/>
          </p:nvSpPr>
          <p:spPr>
            <a:xfrm>
              <a:off x="5220443" y="3294164"/>
              <a:ext cx="1506641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IGP-SR/ flex-algo (v4/V6)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10A63056-ECD1-4943-B13E-868D2118E928}"/>
                </a:ext>
              </a:extLst>
            </p:cNvPr>
            <p:cNvCxnSpPr>
              <a:cxnSpLocks/>
            </p:cNvCxnSpPr>
            <p:nvPr/>
          </p:nvCxnSpPr>
          <p:spPr>
            <a:xfrm>
              <a:off x="1260768" y="3494271"/>
              <a:ext cx="518401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Generic Router 1.png">
              <a:extLst>
                <a:ext uri="{FF2B5EF4-FFF2-40B4-BE49-F238E27FC236}">
                  <a16:creationId xmlns:a16="http://schemas.microsoft.com/office/drawing/2014/main" id="{B0101916-6778-4806-85AF-027B7BCBD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6959" y="2715983"/>
              <a:ext cx="321826" cy="321826"/>
            </a:xfrm>
            <a:prstGeom prst="rect">
              <a:avLst/>
            </a:prstGeom>
          </p:spPr>
        </p:pic>
        <p:pic>
          <p:nvPicPr>
            <p:cNvPr id="104" name="Picture 103" descr="Generic Router 1.png">
              <a:extLst>
                <a:ext uri="{FF2B5EF4-FFF2-40B4-BE49-F238E27FC236}">
                  <a16:creationId xmlns:a16="http://schemas.microsoft.com/office/drawing/2014/main" id="{B183A2AC-5E04-41AD-9279-5907A664E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6356" y="2663347"/>
              <a:ext cx="321826" cy="321826"/>
            </a:xfrm>
            <a:prstGeom prst="rect">
              <a:avLst/>
            </a:prstGeom>
          </p:spPr>
        </p:pic>
        <p:pic>
          <p:nvPicPr>
            <p:cNvPr id="106" name="Picture 105" descr="northstar_controller_icon.png">
              <a:extLst>
                <a:ext uri="{FF2B5EF4-FFF2-40B4-BE49-F238E27FC236}">
                  <a16:creationId xmlns:a16="http://schemas.microsoft.com/office/drawing/2014/main" id="{3FBDD099-5312-4E60-B5AE-33A234205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144" y="1031535"/>
              <a:ext cx="441341" cy="439279"/>
            </a:xfrm>
            <a:prstGeom prst="rect">
              <a:avLst/>
            </a:prstGeom>
          </p:spPr>
        </p:pic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194F888-49C0-4871-B539-A2F901366132}"/>
              </a:ext>
            </a:extLst>
          </p:cNvPr>
          <p:cNvCxnSpPr>
            <a:cxnSpLocks/>
          </p:cNvCxnSpPr>
          <p:nvPr/>
        </p:nvCxnSpPr>
        <p:spPr>
          <a:xfrm flipH="1">
            <a:off x="2401428" y="1791218"/>
            <a:ext cx="1665129" cy="154570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2B4643C-8017-4264-8FD2-52512A7FE6C5}"/>
              </a:ext>
            </a:extLst>
          </p:cNvPr>
          <p:cNvCxnSpPr>
            <a:cxnSpLocks/>
            <a:stCxn id="106" idx="3"/>
          </p:cNvCxnSpPr>
          <p:nvPr/>
        </p:nvCxnSpPr>
        <p:spPr>
          <a:xfrm>
            <a:off x="4524167" y="1821901"/>
            <a:ext cx="682365" cy="1452421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Arc 108">
            <a:extLst>
              <a:ext uri="{FF2B5EF4-FFF2-40B4-BE49-F238E27FC236}">
                <a16:creationId xmlns:a16="http://schemas.microsoft.com/office/drawing/2014/main" id="{5ED6BBA2-744D-4253-9B5B-AB4BB4BABE2C}"/>
              </a:ext>
            </a:extLst>
          </p:cNvPr>
          <p:cNvSpPr/>
          <p:nvPr/>
        </p:nvSpPr>
        <p:spPr>
          <a:xfrm>
            <a:off x="79073" y="2682666"/>
            <a:ext cx="1842190" cy="1709028"/>
          </a:xfrm>
          <a:prstGeom prst="arc">
            <a:avLst>
              <a:gd name="adj1" fmla="val 12525253"/>
              <a:gd name="adj2" fmla="val 203408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5DAD0F52-CC93-4E6C-98D2-00C3BA2181B3}"/>
              </a:ext>
            </a:extLst>
          </p:cNvPr>
          <p:cNvSpPr/>
          <p:nvPr/>
        </p:nvSpPr>
        <p:spPr>
          <a:xfrm>
            <a:off x="1611966" y="2422334"/>
            <a:ext cx="4397060" cy="1629703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3" name="Arc 112">
            <a:extLst>
              <a:ext uri="{FF2B5EF4-FFF2-40B4-BE49-F238E27FC236}">
                <a16:creationId xmlns:a16="http://schemas.microsoft.com/office/drawing/2014/main" id="{5B5A76C0-30C3-4FBE-B28A-F6B2EB773073}"/>
              </a:ext>
            </a:extLst>
          </p:cNvPr>
          <p:cNvSpPr/>
          <p:nvPr/>
        </p:nvSpPr>
        <p:spPr>
          <a:xfrm>
            <a:off x="5920311" y="2439266"/>
            <a:ext cx="1504487" cy="1775659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FFBA6F4-DB12-4EBD-985E-46904BCBE87D}"/>
              </a:ext>
            </a:extLst>
          </p:cNvPr>
          <p:cNvSpPr txBox="1"/>
          <p:nvPr/>
        </p:nvSpPr>
        <p:spPr>
          <a:xfrm>
            <a:off x="583095" y="2349646"/>
            <a:ext cx="153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IBGP-CT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3B5FA34-958C-4B3D-BA20-7941DD188BC9}"/>
              </a:ext>
            </a:extLst>
          </p:cNvPr>
          <p:cNvSpPr txBox="1"/>
          <p:nvPr/>
        </p:nvSpPr>
        <p:spPr>
          <a:xfrm>
            <a:off x="147923" y="3581148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BFAF6DF-6ADA-4A0D-87FA-859037C77286}"/>
              </a:ext>
            </a:extLst>
          </p:cNvPr>
          <p:cNvSpPr txBox="1"/>
          <p:nvPr/>
        </p:nvSpPr>
        <p:spPr>
          <a:xfrm>
            <a:off x="210841" y="420808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1FCB0A0-4C5F-47C6-8D19-C830943648F1}"/>
              </a:ext>
            </a:extLst>
          </p:cNvPr>
          <p:cNvSpPr txBox="1"/>
          <p:nvPr/>
        </p:nvSpPr>
        <p:spPr>
          <a:xfrm>
            <a:off x="7036469" y="355554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6B614DE-DEFD-4CBA-92C0-D7407D04E388}"/>
              </a:ext>
            </a:extLst>
          </p:cNvPr>
          <p:cNvSpPr txBox="1"/>
          <p:nvPr/>
        </p:nvSpPr>
        <p:spPr>
          <a:xfrm>
            <a:off x="7046525" y="417766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119" name="Picture 118" descr="Juniper_logical Router.png">
            <a:extLst>
              <a:ext uri="{FF2B5EF4-FFF2-40B4-BE49-F238E27FC236}">
                <a16:creationId xmlns:a16="http://schemas.microsoft.com/office/drawing/2014/main" id="{0D0E3787-5086-48F4-8548-069B7FDED5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1" y="3911058"/>
            <a:ext cx="300412" cy="30041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E946CB79-C2AE-40C0-83ED-C468A34AF95B}"/>
              </a:ext>
            </a:extLst>
          </p:cNvPr>
          <p:cNvSpPr txBox="1"/>
          <p:nvPr/>
        </p:nvSpPr>
        <p:spPr>
          <a:xfrm>
            <a:off x="2204141" y="3410599"/>
            <a:ext cx="94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dirty="0" err="1"/>
              <a:t>Agg</a:t>
            </a:r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A013EF2-290A-4D4C-ABA8-C97F779CFFB4}"/>
              </a:ext>
            </a:extLst>
          </p:cNvPr>
          <p:cNvSpPr txBox="1"/>
          <p:nvPr/>
        </p:nvSpPr>
        <p:spPr>
          <a:xfrm>
            <a:off x="4843459" y="3618319"/>
            <a:ext cx="69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Agg</a:t>
            </a:r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428864F-1B21-408A-9D22-30A4D040EA80}"/>
              </a:ext>
            </a:extLst>
          </p:cNvPr>
          <p:cNvSpPr txBox="1"/>
          <p:nvPr/>
        </p:nvSpPr>
        <p:spPr>
          <a:xfrm>
            <a:off x="57481" y="2997180"/>
            <a:ext cx="9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6AE621D-45AA-4307-898D-B7F14A5D3AA4}"/>
              </a:ext>
            </a:extLst>
          </p:cNvPr>
          <p:cNvSpPr txBox="1"/>
          <p:nvPr/>
        </p:nvSpPr>
        <p:spPr>
          <a:xfrm>
            <a:off x="6767448" y="2820152"/>
            <a:ext cx="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39CC8D9-CEB5-48B7-B183-F680036170EC}"/>
              </a:ext>
            </a:extLst>
          </p:cNvPr>
          <p:cNvSpPr txBox="1"/>
          <p:nvPr/>
        </p:nvSpPr>
        <p:spPr>
          <a:xfrm>
            <a:off x="2818917" y="1316038"/>
            <a:ext cx="146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Intra domain TE Controller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15D4B4E-173B-45A1-A243-91CD71085D50}"/>
              </a:ext>
            </a:extLst>
          </p:cNvPr>
          <p:cNvSpPr txBox="1"/>
          <p:nvPr/>
        </p:nvSpPr>
        <p:spPr>
          <a:xfrm>
            <a:off x="3535144" y="2083273"/>
            <a:ext cx="153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IBGP-CT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29C9AAD-BF0F-464F-99F1-763484C91937}"/>
              </a:ext>
            </a:extLst>
          </p:cNvPr>
          <p:cNvSpPr txBox="1"/>
          <p:nvPr/>
        </p:nvSpPr>
        <p:spPr>
          <a:xfrm>
            <a:off x="6168784" y="2120309"/>
            <a:ext cx="153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IBGP-CT</a:t>
            </a:r>
          </a:p>
        </p:txBody>
      </p:sp>
      <p:pic>
        <p:nvPicPr>
          <p:cNvPr id="130" name="Picture 129" descr="Juniper_logical Router.png">
            <a:extLst>
              <a:ext uri="{FF2B5EF4-FFF2-40B4-BE49-F238E27FC236}">
                <a16:creationId xmlns:a16="http://schemas.microsoft.com/office/drawing/2014/main" id="{9F0D2108-CF32-440A-A1EF-2A01DC397B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" y="3307138"/>
            <a:ext cx="300412" cy="300412"/>
          </a:xfrm>
          <a:prstGeom prst="rect">
            <a:avLst/>
          </a:prstGeom>
        </p:spPr>
      </p:pic>
      <p:pic>
        <p:nvPicPr>
          <p:cNvPr id="135" name="Picture 134" descr="Juniper_logical Router.png">
            <a:extLst>
              <a:ext uri="{FF2B5EF4-FFF2-40B4-BE49-F238E27FC236}">
                <a16:creationId xmlns:a16="http://schemas.microsoft.com/office/drawing/2014/main" id="{921F91C6-7A1E-4BF8-BA5C-887D41D05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7" y="3302375"/>
            <a:ext cx="300412" cy="300412"/>
          </a:xfrm>
          <a:prstGeom prst="rect">
            <a:avLst/>
          </a:prstGeom>
        </p:spPr>
      </p:pic>
      <p:pic>
        <p:nvPicPr>
          <p:cNvPr id="136" name="Picture 135" descr="Juniper_logical Router.png">
            <a:extLst>
              <a:ext uri="{FF2B5EF4-FFF2-40B4-BE49-F238E27FC236}">
                <a16:creationId xmlns:a16="http://schemas.microsoft.com/office/drawing/2014/main" id="{A6427D59-B8DA-412C-B257-15E4AF9C0E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91" y="3845132"/>
            <a:ext cx="300412" cy="300412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FFC83778-8C9E-4FBF-9C16-32762AD42C68}"/>
              </a:ext>
            </a:extLst>
          </p:cNvPr>
          <p:cNvSpPr txBox="1"/>
          <p:nvPr/>
        </p:nvSpPr>
        <p:spPr>
          <a:xfrm>
            <a:off x="7836942" y="1693333"/>
            <a:ext cx="3909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61" name="Picture 160" descr="Juniper_logical Router.png">
            <a:extLst>
              <a:ext uri="{FF2B5EF4-FFF2-40B4-BE49-F238E27FC236}">
                <a16:creationId xmlns:a16="http://schemas.microsoft.com/office/drawing/2014/main" id="{1DC923BB-638F-43F7-A9E7-4EFC34F1B2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71" y="3112528"/>
            <a:ext cx="300412" cy="300412"/>
          </a:xfrm>
          <a:prstGeom prst="rect">
            <a:avLst/>
          </a:prstGeom>
        </p:spPr>
      </p:pic>
      <p:pic>
        <p:nvPicPr>
          <p:cNvPr id="162" name="Picture 161" descr="Juniper_logical Router.png">
            <a:extLst>
              <a:ext uri="{FF2B5EF4-FFF2-40B4-BE49-F238E27FC236}">
                <a16:creationId xmlns:a16="http://schemas.microsoft.com/office/drawing/2014/main" id="{FEE187E2-A1A8-4E31-A553-B1C836293A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83" y="3059665"/>
            <a:ext cx="300412" cy="300412"/>
          </a:xfrm>
          <a:prstGeom prst="rect">
            <a:avLst/>
          </a:prstGeom>
        </p:spPr>
      </p:pic>
      <p:pic>
        <p:nvPicPr>
          <p:cNvPr id="163" name="Picture 162" descr="Juniper_logical Router.png">
            <a:extLst>
              <a:ext uri="{FF2B5EF4-FFF2-40B4-BE49-F238E27FC236}">
                <a16:creationId xmlns:a16="http://schemas.microsoft.com/office/drawing/2014/main" id="{5AA50786-78DD-42C8-9DE9-DC8BB16579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71" y="3696250"/>
            <a:ext cx="300412" cy="300412"/>
          </a:xfrm>
          <a:prstGeom prst="rect">
            <a:avLst/>
          </a:prstGeom>
        </p:spPr>
      </p:pic>
      <p:pic>
        <p:nvPicPr>
          <p:cNvPr id="164" name="Picture 163" descr="Juniper_logical Router.png">
            <a:extLst>
              <a:ext uri="{FF2B5EF4-FFF2-40B4-BE49-F238E27FC236}">
                <a16:creationId xmlns:a16="http://schemas.microsoft.com/office/drawing/2014/main" id="{55CD2B04-1BA0-4CBE-9988-DD91B3FDD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62" y="3682335"/>
            <a:ext cx="300412" cy="300412"/>
          </a:xfrm>
          <a:prstGeom prst="rect">
            <a:avLst/>
          </a:prstGeom>
        </p:spPr>
      </p:pic>
      <p:pic>
        <p:nvPicPr>
          <p:cNvPr id="165" name="Picture 164" descr="Juniper_logical Router.png">
            <a:extLst>
              <a:ext uri="{FF2B5EF4-FFF2-40B4-BE49-F238E27FC236}">
                <a16:creationId xmlns:a16="http://schemas.microsoft.com/office/drawing/2014/main" id="{0FCA0A80-3D5B-4E42-ABE5-42153452AE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96" y="3086279"/>
            <a:ext cx="300412" cy="300412"/>
          </a:xfrm>
          <a:prstGeom prst="rect">
            <a:avLst/>
          </a:prstGeom>
        </p:spPr>
      </p:pic>
      <p:pic>
        <p:nvPicPr>
          <p:cNvPr id="166" name="Picture 165" descr="Juniper_logical Router.png">
            <a:extLst>
              <a:ext uri="{FF2B5EF4-FFF2-40B4-BE49-F238E27FC236}">
                <a16:creationId xmlns:a16="http://schemas.microsoft.com/office/drawing/2014/main" id="{DB59BF5B-4C88-488E-B7B0-4F44B5F0F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96" y="3694497"/>
            <a:ext cx="300412" cy="300412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DC922D-724E-40CD-8DF5-90F589F0B462}"/>
              </a:ext>
            </a:extLst>
          </p:cNvPr>
          <p:cNvCxnSpPr>
            <a:cxnSpLocks/>
          </p:cNvCxnSpPr>
          <p:nvPr/>
        </p:nvCxnSpPr>
        <p:spPr>
          <a:xfrm>
            <a:off x="2007906" y="3374199"/>
            <a:ext cx="811011" cy="1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0502639-A218-4172-ACBA-31972A3DCEC1}"/>
              </a:ext>
            </a:extLst>
          </p:cNvPr>
          <p:cNvCxnSpPr>
            <a:cxnSpLocks/>
          </p:cNvCxnSpPr>
          <p:nvPr/>
        </p:nvCxnSpPr>
        <p:spPr>
          <a:xfrm flipV="1">
            <a:off x="1991501" y="3403394"/>
            <a:ext cx="839202" cy="648644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CC0ABA3-3CFC-475E-B7AC-C719098BEF17}"/>
              </a:ext>
            </a:extLst>
          </p:cNvPr>
          <p:cNvCxnSpPr>
            <a:cxnSpLocks/>
          </p:cNvCxnSpPr>
          <p:nvPr/>
        </p:nvCxnSpPr>
        <p:spPr>
          <a:xfrm>
            <a:off x="2007906" y="3983799"/>
            <a:ext cx="811011" cy="1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10D98A0-1856-4D17-8BF1-2F5055FDB13F}"/>
              </a:ext>
            </a:extLst>
          </p:cNvPr>
          <p:cNvCxnSpPr>
            <a:cxnSpLocks/>
          </p:cNvCxnSpPr>
          <p:nvPr/>
        </p:nvCxnSpPr>
        <p:spPr>
          <a:xfrm>
            <a:off x="1977963" y="3403394"/>
            <a:ext cx="840954" cy="507664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763DCA6-E4DA-4696-9F11-F926CD0F2E52}"/>
              </a:ext>
            </a:extLst>
          </p:cNvPr>
          <p:cNvCxnSpPr>
            <a:cxnSpLocks/>
          </p:cNvCxnSpPr>
          <p:nvPr/>
        </p:nvCxnSpPr>
        <p:spPr>
          <a:xfrm flipV="1">
            <a:off x="3142483" y="3246496"/>
            <a:ext cx="381855" cy="28938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B82DA2E-BDCA-45EB-8F16-567B6B87CD53}"/>
              </a:ext>
            </a:extLst>
          </p:cNvPr>
          <p:cNvCxnSpPr>
            <a:cxnSpLocks/>
          </p:cNvCxnSpPr>
          <p:nvPr/>
        </p:nvCxnSpPr>
        <p:spPr>
          <a:xfrm>
            <a:off x="3167883" y="3821534"/>
            <a:ext cx="405511" cy="0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D35A04E-4AD2-4E3F-8076-300EF43968E9}"/>
              </a:ext>
            </a:extLst>
          </p:cNvPr>
          <p:cNvCxnSpPr>
            <a:cxnSpLocks/>
          </p:cNvCxnSpPr>
          <p:nvPr/>
        </p:nvCxnSpPr>
        <p:spPr>
          <a:xfrm flipV="1">
            <a:off x="3188371" y="3398896"/>
            <a:ext cx="488367" cy="412450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26775BE-4E61-4270-8C97-A257ECC43D42}"/>
              </a:ext>
            </a:extLst>
          </p:cNvPr>
          <p:cNvCxnSpPr>
            <a:cxnSpLocks/>
            <a:endCxn id="164" idx="1"/>
          </p:cNvCxnSpPr>
          <p:nvPr/>
        </p:nvCxnSpPr>
        <p:spPr>
          <a:xfrm>
            <a:off x="3146342" y="3352147"/>
            <a:ext cx="473920" cy="480394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0A41843E-F8E1-4688-A80F-C9011045B671}"/>
              </a:ext>
            </a:extLst>
          </p:cNvPr>
          <p:cNvCxnSpPr>
            <a:cxnSpLocks/>
          </p:cNvCxnSpPr>
          <p:nvPr/>
        </p:nvCxnSpPr>
        <p:spPr>
          <a:xfrm flipV="1">
            <a:off x="3955283" y="3157596"/>
            <a:ext cx="381855" cy="28938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846D199-AF40-4454-AA83-A33ADA68B17E}"/>
              </a:ext>
            </a:extLst>
          </p:cNvPr>
          <p:cNvCxnSpPr>
            <a:cxnSpLocks/>
          </p:cNvCxnSpPr>
          <p:nvPr/>
        </p:nvCxnSpPr>
        <p:spPr>
          <a:xfrm flipV="1">
            <a:off x="3965184" y="3817996"/>
            <a:ext cx="448154" cy="14545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2B6650BE-3B71-40C6-A4D6-E413545C9C7B}"/>
              </a:ext>
            </a:extLst>
          </p:cNvPr>
          <p:cNvCxnSpPr>
            <a:cxnSpLocks/>
          </p:cNvCxnSpPr>
          <p:nvPr/>
        </p:nvCxnSpPr>
        <p:spPr>
          <a:xfrm>
            <a:off x="3895642" y="3237847"/>
            <a:ext cx="473920" cy="480394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8CD7BD0F-07B7-4687-B6B9-588B9ADFC08D}"/>
              </a:ext>
            </a:extLst>
          </p:cNvPr>
          <p:cNvCxnSpPr>
            <a:cxnSpLocks/>
          </p:cNvCxnSpPr>
          <p:nvPr/>
        </p:nvCxnSpPr>
        <p:spPr>
          <a:xfrm flipV="1">
            <a:off x="3935711" y="3246496"/>
            <a:ext cx="477627" cy="435839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09A74B6-3E6D-4879-84F1-3129B54A5AC3}"/>
              </a:ext>
            </a:extLst>
          </p:cNvPr>
          <p:cNvCxnSpPr>
            <a:cxnSpLocks/>
            <a:endCxn id="87" idx="1"/>
          </p:cNvCxnSpPr>
          <p:nvPr/>
        </p:nvCxnSpPr>
        <p:spPr>
          <a:xfrm flipV="1">
            <a:off x="4750471" y="3403395"/>
            <a:ext cx="1051786" cy="458752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93ACFD92-A90A-4FD6-B645-A6A4046FB14A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4679183" y="3300834"/>
            <a:ext cx="1123074" cy="102561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C578D3E-8B0C-43A8-8C42-2B6131D790E0}"/>
              </a:ext>
            </a:extLst>
          </p:cNvPr>
          <p:cNvCxnSpPr>
            <a:cxnSpLocks/>
          </p:cNvCxnSpPr>
          <p:nvPr/>
        </p:nvCxnSpPr>
        <p:spPr>
          <a:xfrm flipV="1">
            <a:off x="4619706" y="3876230"/>
            <a:ext cx="1127822" cy="58605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83AB582-F9BD-4C67-BA12-5DF10C27B7CD}"/>
              </a:ext>
            </a:extLst>
          </p:cNvPr>
          <p:cNvCxnSpPr>
            <a:cxnSpLocks/>
            <a:endCxn id="104" idx="1"/>
          </p:cNvCxnSpPr>
          <p:nvPr/>
        </p:nvCxnSpPr>
        <p:spPr>
          <a:xfrm>
            <a:off x="4670342" y="3390247"/>
            <a:ext cx="1098986" cy="529101"/>
          </a:xfrm>
          <a:prstGeom prst="line">
            <a:avLst/>
          </a:prstGeom>
          <a:ln>
            <a:solidFill>
              <a:srgbClr val="E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153A23FE-97CD-42E6-8B07-6273CAEA2A8C}"/>
              </a:ext>
            </a:extLst>
          </p:cNvPr>
          <p:cNvCxnSpPr>
            <a:cxnSpLocks/>
          </p:cNvCxnSpPr>
          <p:nvPr/>
        </p:nvCxnSpPr>
        <p:spPr>
          <a:xfrm>
            <a:off x="1786017" y="4522473"/>
            <a:ext cx="1104900" cy="10196"/>
          </a:xfrm>
          <a:prstGeom prst="straightConnector1">
            <a:avLst/>
          </a:prstGeom>
          <a:ln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E82A59F0-928C-4EEA-86DF-9046B3F726F7}"/>
              </a:ext>
            </a:extLst>
          </p:cNvPr>
          <p:cNvCxnSpPr>
            <a:cxnSpLocks/>
          </p:cNvCxnSpPr>
          <p:nvPr/>
        </p:nvCxnSpPr>
        <p:spPr>
          <a:xfrm>
            <a:off x="4770517" y="4497073"/>
            <a:ext cx="1104900" cy="10196"/>
          </a:xfrm>
          <a:prstGeom prst="straightConnector1">
            <a:avLst/>
          </a:prstGeom>
          <a:ln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0523264B-73F6-4A21-9B48-1B637350FD7D}"/>
              </a:ext>
            </a:extLst>
          </p:cNvPr>
          <p:cNvSpPr txBox="1"/>
          <p:nvPr/>
        </p:nvSpPr>
        <p:spPr>
          <a:xfrm>
            <a:off x="1666227" y="4524147"/>
            <a:ext cx="112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IGP-SR/flex-algo(v4/V6)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FA66262-6E80-4550-A983-834EF4A42ADA}"/>
              </a:ext>
            </a:extLst>
          </p:cNvPr>
          <p:cNvSpPr txBox="1"/>
          <p:nvPr/>
        </p:nvSpPr>
        <p:spPr>
          <a:xfrm>
            <a:off x="4815827" y="4473347"/>
            <a:ext cx="112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IGP-SR/flex-algo(v4/V6)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B971C611-0240-4BE0-A29F-38522AB619AE}"/>
              </a:ext>
            </a:extLst>
          </p:cNvPr>
          <p:cNvSpPr txBox="1"/>
          <p:nvPr/>
        </p:nvSpPr>
        <p:spPr>
          <a:xfrm>
            <a:off x="2222673" y="3551540"/>
            <a:ext cx="79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ISIS L1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B1B24458-DC95-4287-B43C-384129400732}"/>
              </a:ext>
            </a:extLst>
          </p:cNvPr>
          <p:cNvSpPr txBox="1"/>
          <p:nvPr/>
        </p:nvSpPr>
        <p:spPr>
          <a:xfrm>
            <a:off x="4762499" y="3489780"/>
            <a:ext cx="79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ISIS L1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CDBAB44B-8967-4B58-A591-C82432FCE95E}"/>
              </a:ext>
            </a:extLst>
          </p:cNvPr>
          <p:cNvSpPr txBox="1"/>
          <p:nvPr/>
        </p:nvSpPr>
        <p:spPr>
          <a:xfrm>
            <a:off x="3467099" y="3516050"/>
            <a:ext cx="79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ISIS L2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D2F32CD-8822-48BC-9F8E-85225399EFB0}"/>
              </a:ext>
            </a:extLst>
          </p:cNvPr>
          <p:cNvSpPr txBox="1"/>
          <p:nvPr/>
        </p:nvSpPr>
        <p:spPr>
          <a:xfrm>
            <a:off x="660399" y="3415842"/>
            <a:ext cx="79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ISIS 2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F180335-4D6A-4B52-9AA9-9693375E9092}"/>
              </a:ext>
            </a:extLst>
          </p:cNvPr>
          <p:cNvSpPr txBox="1"/>
          <p:nvPr/>
        </p:nvSpPr>
        <p:spPr>
          <a:xfrm>
            <a:off x="6349999" y="3276142"/>
            <a:ext cx="79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ISIS 3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1F943B2E-BC06-4CD8-A4C0-1A165AC1F526}"/>
              </a:ext>
            </a:extLst>
          </p:cNvPr>
          <p:cNvSpPr/>
          <p:nvPr/>
        </p:nvSpPr>
        <p:spPr>
          <a:xfrm>
            <a:off x="7924800" y="2136339"/>
            <a:ext cx="38845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Core and aggregation with ISIS L2 and L1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SR-TE/RSVP in the core for granular TE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ISIS L1 domains in the aggregation with IGP-SR/Flex-algo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Metros with multi-instance IGP with IGP-SR/flex-algo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Express Segments provide E2E SLA paths in the core domain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BGP-CT to provide E2E connectivity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872CD8-22AF-4980-B934-E679E44AA27F}"/>
              </a:ext>
            </a:extLst>
          </p:cNvPr>
          <p:cNvCxnSpPr>
            <a:cxnSpLocks/>
          </p:cNvCxnSpPr>
          <p:nvPr/>
        </p:nvCxnSpPr>
        <p:spPr>
          <a:xfrm>
            <a:off x="1840887" y="3059665"/>
            <a:ext cx="4034530" cy="266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4940613-E0A6-4E1D-8ECC-61D8867CFB90}"/>
              </a:ext>
            </a:extLst>
          </p:cNvPr>
          <p:cNvSpPr txBox="1"/>
          <p:nvPr/>
        </p:nvSpPr>
        <p:spPr>
          <a:xfrm flipH="1">
            <a:off x="2813647" y="2676080"/>
            <a:ext cx="195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FLEXS Tunnel</a:t>
            </a:r>
          </a:p>
        </p:txBody>
      </p:sp>
    </p:spTree>
    <p:extLst>
      <p:ext uri="{BB962C8B-B14F-4D97-AF65-F5344CB8AC3E}">
        <p14:creationId xmlns:p14="http://schemas.microsoft.com/office/powerpoint/2010/main" val="2855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68FC-AD58-0E42-BE48-5C7BE6E4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FBD5C-FF63-B740-AA56-1260AFA35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93" y="1605010"/>
            <a:ext cx="4898489" cy="27291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do 5G network requirements translate to transport network SLAs?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enhancements are needed for an IP transport network to meet new 5G requirements?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new differentiation in service offerings can network providers offer on top of their existing network infrastructure?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E7B6C-D4BF-4D61-8F0D-830C9D84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70" y="1605010"/>
            <a:ext cx="61817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8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17DA-257B-0A43-B5EE-1DD5C744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Slicing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D705-3F82-AF4B-83F1-D8F7F1CAC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Transport independent network slicing solution</a:t>
            </a:r>
          </a:p>
          <a:p>
            <a:pPr lvl="1"/>
            <a:endParaRPr lang="en-US" sz="2000" dirty="0"/>
          </a:p>
          <a:p>
            <a:pPr lvl="1"/>
            <a:r>
              <a:rPr lang="en-US" dirty="0"/>
              <a:t>Dedicated/shared queueing</a:t>
            </a:r>
          </a:p>
          <a:p>
            <a:pPr lvl="1"/>
            <a:r>
              <a:rPr lang="en-US" sz="2000" dirty="0"/>
              <a:t>Traffic control profiles</a:t>
            </a:r>
          </a:p>
          <a:p>
            <a:pPr lvl="1"/>
            <a:r>
              <a:rPr lang="en-US" dirty="0"/>
              <a:t>Minimum latency/jitter</a:t>
            </a:r>
          </a:p>
          <a:p>
            <a:pPr lvl="1"/>
            <a:endParaRPr lang="en-US" sz="2000" dirty="0"/>
          </a:p>
          <a:p>
            <a:pPr lvl="1"/>
            <a:r>
              <a:rPr lang="en-US" dirty="0"/>
              <a:t>Slice indicators</a:t>
            </a:r>
          </a:p>
          <a:p>
            <a:pPr lvl="1"/>
            <a:r>
              <a:rPr lang="en-US" sz="2000" dirty="0"/>
              <a:t>Slice steering policies</a:t>
            </a:r>
          </a:p>
          <a:p>
            <a:pPr lvl="1"/>
            <a:r>
              <a:rPr lang="en-US" dirty="0"/>
              <a:t>Ingress shapers/policers</a:t>
            </a:r>
          </a:p>
          <a:p>
            <a:pPr lvl="1"/>
            <a:r>
              <a:rPr lang="en-US" dirty="0"/>
              <a:t>Per-hop </a:t>
            </a:r>
            <a:r>
              <a:rPr lang="en-US" dirty="0" err="1"/>
              <a:t>behaviour</a:t>
            </a:r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16369-EF5D-A746-8FC9-85A002FC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388" y="6613525"/>
            <a:ext cx="328612" cy="1444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A89A7FB-AB7C-3846-A2A1-37F24127476A}"/>
              </a:ext>
            </a:extLst>
          </p:cNvPr>
          <p:cNvGrpSpPr>
            <a:grpSpLocks noChangeAspect="1"/>
          </p:cNvGrpSpPr>
          <p:nvPr/>
        </p:nvGrpSpPr>
        <p:grpSpPr>
          <a:xfrm>
            <a:off x="4954678" y="2498171"/>
            <a:ext cx="6568315" cy="2554498"/>
            <a:chOff x="4134157" y="2053757"/>
            <a:chExt cx="7958658" cy="30952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C26127-C15D-7544-B4B1-EE4A7B60CC87}"/>
                </a:ext>
              </a:extLst>
            </p:cNvPr>
            <p:cNvSpPr/>
            <p:nvPr/>
          </p:nvSpPr>
          <p:spPr>
            <a:xfrm>
              <a:off x="11693375" y="3398498"/>
              <a:ext cx="396824" cy="1457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59FDD1-B11A-5A4C-AD70-C3CF9739E5EE}"/>
                </a:ext>
              </a:extLst>
            </p:cNvPr>
            <p:cNvSpPr/>
            <p:nvPr/>
          </p:nvSpPr>
          <p:spPr>
            <a:xfrm>
              <a:off x="11695991" y="3559292"/>
              <a:ext cx="396824" cy="1457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58E22D-5FD3-E746-BD7B-A3D1594B0610}"/>
                </a:ext>
              </a:extLst>
            </p:cNvPr>
            <p:cNvSpPr/>
            <p:nvPr/>
          </p:nvSpPr>
          <p:spPr>
            <a:xfrm>
              <a:off x="11693737" y="3720086"/>
              <a:ext cx="396824" cy="1457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12A9CF-D0F2-7C45-8980-17DCE032280B}"/>
                </a:ext>
              </a:extLst>
            </p:cNvPr>
            <p:cNvSpPr/>
            <p:nvPr/>
          </p:nvSpPr>
          <p:spPr>
            <a:xfrm>
              <a:off x="5277375" y="3019279"/>
              <a:ext cx="5887161" cy="2981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CB73B2-A7FE-CC40-A1FB-656AC4DF3E16}"/>
                </a:ext>
              </a:extLst>
            </p:cNvPr>
            <p:cNvSpPr/>
            <p:nvPr/>
          </p:nvSpPr>
          <p:spPr>
            <a:xfrm>
              <a:off x="5277375" y="3505606"/>
              <a:ext cx="5887161" cy="2981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CE8879-AE86-D849-B859-7A959BE96998}"/>
                </a:ext>
              </a:extLst>
            </p:cNvPr>
            <p:cNvSpPr/>
            <p:nvPr/>
          </p:nvSpPr>
          <p:spPr>
            <a:xfrm>
              <a:off x="5277375" y="3991933"/>
              <a:ext cx="5918131" cy="2981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C6B0FA-F6FB-9C48-9F9A-7799841D5C46}"/>
                </a:ext>
              </a:extLst>
            </p:cNvPr>
            <p:cNvSpPr/>
            <p:nvPr/>
          </p:nvSpPr>
          <p:spPr>
            <a:xfrm>
              <a:off x="10247026" y="2671409"/>
              <a:ext cx="304800" cy="15583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CD98D0-EA32-4F48-9D72-9DF470826C44}"/>
                </a:ext>
              </a:extLst>
            </p:cNvPr>
            <p:cNvSpPr/>
            <p:nvPr/>
          </p:nvSpPr>
          <p:spPr>
            <a:xfrm>
              <a:off x="9266951" y="2671409"/>
              <a:ext cx="304800" cy="11270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D22389-3FA9-0146-90A8-17E97B6216BB}"/>
                </a:ext>
              </a:extLst>
            </p:cNvPr>
            <p:cNvSpPr/>
            <p:nvPr/>
          </p:nvSpPr>
          <p:spPr>
            <a:xfrm>
              <a:off x="8035931" y="2671409"/>
              <a:ext cx="304800" cy="6361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39818E-DAC5-FE4E-B227-9315819D8B79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4778099" y="3281924"/>
              <a:ext cx="499276" cy="3727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C646C24-7FDB-184A-8F4A-C164A5D8A0C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4791459" y="3168366"/>
              <a:ext cx="485916" cy="105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7CE012-881E-524D-9B0D-7AB88EEFB94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4778099" y="3654693"/>
              <a:ext cx="499276" cy="3892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954921-8CFA-9D4D-8A48-728D8413E126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4791459" y="4027340"/>
              <a:ext cx="485916" cy="1136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4CC76E-604E-FC4C-BEB2-FFD42822FD5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1164536" y="3168366"/>
              <a:ext cx="455617" cy="4967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C8F8845-B33E-0748-B374-98270948DCC6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11164536" y="3654693"/>
              <a:ext cx="217231" cy="10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1FB729-23E0-E846-A583-8A64B157A1D4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11195506" y="3670156"/>
              <a:ext cx="424647" cy="4708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50EAF48-3512-7245-B3EB-A6305C692DBE}"/>
                </a:ext>
              </a:extLst>
            </p:cNvPr>
            <p:cNvSpPr/>
            <p:nvPr/>
          </p:nvSpPr>
          <p:spPr>
            <a:xfrm>
              <a:off x="9964337" y="2728191"/>
              <a:ext cx="1072724" cy="2011823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D542813-49B2-4540-90D1-C7450A5B320F}"/>
                </a:ext>
              </a:extLst>
            </p:cNvPr>
            <p:cNvGrpSpPr/>
            <p:nvPr/>
          </p:nvGrpSpPr>
          <p:grpSpPr>
            <a:xfrm>
              <a:off x="11372664" y="3426093"/>
              <a:ext cx="524814" cy="457200"/>
              <a:chOff x="9778479" y="3717290"/>
              <a:chExt cx="524814" cy="4572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E218387-BC22-8149-9255-4DDA7E3C41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8160" y="3717290"/>
                <a:ext cx="455617" cy="457200"/>
              </a:xfrm>
              <a:prstGeom prst="ellipse">
                <a:avLst/>
              </a:prstGeom>
              <a:solidFill>
                <a:srgbClr val="E5F5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0D02C0F-7638-5E4A-B0BA-16891A3AE4BF}"/>
                  </a:ext>
                </a:extLst>
              </p:cNvPr>
              <p:cNvSpPr/>
              <p:nvPr/>
            </p:nvSpPr>
            <p:spPr>
              <a:xfrm>
                <a:off x="9778479" y="3819747"/>
                <a:ext cx="524814" cy="31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000000"/>
                    </a:solidFill>
                  </a:rPr>
                  <a:t>GW</a:t>
                </a:r>
                <a:endParaRPr lang="en-US" sz="1100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3611961-7A3F-AF4E-9CF5-5633D4AB55DB}"/>
                </a:ext>
              </a:extLst>
            </p:cNvPr>
            <p:cNvSpPr/>
            <p:nvPr/>
          </p:nvSpPr>
          <p:spPr>
            <a:xfrm>
              <a:off x="5344470" y="2729234"/>
              <a:ext cx="1072724" cy="2011823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25FC8A-43E0-154A-B4FF-6AD667E38122}"/>
                </a:ext>
              </a:extLst>
            </p:cNvPr>
            <p:cNvSpPr/>
            <p:nvPr/>
          </p:nvSpPr>
          <p:spPr>
            <a:xfrm>
              <a:off x="6501874" y="2729234"/>
              <a:ext cx="1072724" cy="2011823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742379-B7C0-5742-9A74-96FCDF549EF0}"/>
                </a:ext>
              </a:extLst>
            </p:cNvPr>
            <p:cNvSpPr/>
            <p:nvPr/>
          </p:nvSpPr>
          <p:spPr>
            <a:xfrm>
              <a:off x="7660446" y="2729234"/>
              <a:ext cx="1072724" cy="2011823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7E5F7F-0DBC-E64A-8A4E-805D8E847327}"/>
                </a:ext>
              </a:extLst>
            </p:cNvPr>
            <p:cNvSpPr/>
            <p:nvPr/>
          </p:nvSpPr>
          <p:spPr>
            <a:xfrm>
              <a:off x="8819018" y="2729234"/>
              <a:ext cx="1072724" cy="2011823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845308-5C53-614F-BA41-ADAE2FB47E17}"/>
                </a:ext>
              </a:extLst>
            </p:cNvPr>
            <p:cNvGrpSpPr/>
            <p:nvPr/>
          </p:nvGrpSpPr>
          <p:grpSpPr>
            <a:xfrm>
              <a:off x="10156845" y="2053757"/>
              <a:ext cx="524815" cy="457200"/>
              <a:chOff x="9778478" y="3717290"/>
              <a:chExt cx="524815" cy="4572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B5B3562-109C-5647-B522-9A115AECFC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8160" y="3717290"/>
                <a:ext cx="455617" cy="457200"/>
              </a:xfrm>
              <a:prstGeom prst="ellipse">
                <a:avLst/>
              </a:prstGeom>
              <a:solidFill>
                <a:srgbClr val="E5F5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9DD61F3-A021-EE4A-B3FF-66635B47BFB8}"/>
                  </a:ext>
                </a:extLst>
              </p:cNvPr>
              <p:cNvSpPr/>
              <p:nvPr/>
            </p:nvSpPr>
            <p:spPr>
              <a:xfrm>
                <a:off x="9778478" y="3819747"/>
                <a:ext cx="524815" cy="31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</a:rPr>
                  <a:t>GW</a:t>
                </a:r>
                <a:endParaRPr lang="en-US" sz="11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C9FF65B-4BF9-8D40-B561-9F2AC3FD44FB}"/>
                </a:ext>
              </a:extLst>
            </p:cNvPr>
            <p:cNvGrpSpPr/>
            <p:nvPr/>
          </p:nvGrpSpPr>
          <p:grpSpPr>
            <a:xfrm>
              <a:off x="9176770" y="2074138"/>
              <a:ext cx="524815" cy="457200"/>
              <a:chOff x="9778478" y="3717290"/>
              <a:chExt cx="524815" cy="4572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07CF87A-E8CA-4648-8F0E-1FEAF58882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8160" y="3717290"/>
                <a:ext cx="455617" cy="457200"/>
              </a:xfrm>
              <a:prstGeom prst="ellipse">
                <a:avLst/>
              </a:prstGeom>
              <a:solidFill>
                <a:srgbClr val="E5F5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60724E4-2AA2-BE40-8E60-E1E2E472F47C}"/>
                  </a:ext>
                </a:extLst>
              </p:cNvPr>
              <p:cNvSpPr/>
              <p:nvPr/>
            </p:nvSpPr>
            <p:spPr>
              <a:xfrm>
                <a:off x="9778478" y="3819747"/>
                <a:ext cx="524815" cy="31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</a:rPr>
                  <a:t>GW</a:t>
                </a:r>
                <a:endParaRPr lang="en-US" sz="11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1B22591-C4B8-0245-A1D7-55CF169D7B90}"/>
                </a:ext>
              </a:extLst>
            </p:cNvPr>
            <p:cNvGrpSpPr/>
            <p:nvPr/>
          </p:nvGrpSpPr>
          <p:grpSpPr>
            <a:xfrm>
              <a:off x="7945750" y="2083881"/>
              <a:ext cx="524815" cy="457200"/>
              <a:chOff x="9778478" y="3717290"/>
              <a:chExt cx="524815" cy="4572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BDC6D6F-C4BD-B742-A145-C9993CFF2E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8160" y="3717290"/>
                <a:ext cx="455617" cy="457200"/>
              </a:xfrm>
              <a:prstGeom prst="ellipse">
                <a:avLst/>
              </a:prstGeom>
              <a:solidFill>
                <a:srgbClr val="E5F5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E78CF89-311E-3E43-ADA6-1D4867F742C2}"/>
                  </a:ext>
                </a:extLst>
              </p:cNvPr>
              <p:cNvSpPr/>
              <p:nvPr/>
            </p:nvSpPr>
            <p:spPr>
              <a:xfrm>
                <a:off x="9778478" y="3819747"/>
                <a:ext cx="524815" cy="31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</a:rPr>
                  <a:t>GW</a:t>
                </a:r>
                <a:endParaRPr lang="en-US" sz="110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B3C1AF-4542-B64D-91F5-0F3D32E19BE5}"/>
                </a:ext>
              </a:extLst>
            </p:cNvPr>
            <p:cNvSpPr txBox="1"/>
            <p:nvPr/>
          </p:nvSpPr>
          <p:spPr>
            <a:xfrm>
              <a:off x="5657155" y="4914034"/>
              <a:ext cx="5024505" cy="234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400" dirty="0">
                  <a:solidFill>
                    <a:schemeClr val="accent6"/>
                  </a:solidFill>
                </a:rPr>
                <a:t>Multi-Domain(AS/Area/Level) End-to-End Network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408CD53-C810-C245-BC64-C43057E9C526}"/>
                </a:ext>
              </a:extLst>
            </p:cNvPr>
            <p:cNvGrpSpPr/>
            <p:nvPr/>
          </p:nvGrpSpPr>
          <p:grpSpPr>
            <a:xfrm>
              <a:off x="7371095" y="4366383"/>
              <a:ext cx="455617" cy="457200"/>
              <a:chOff x="9798160" y="3717290"/>
              <a:chExt cx="455617" cy="4572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52532BC-C743-714B-A4D9-A9D1A311A5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8160" y="3717290"/>
                <a:ext cx="455617" cy="457200"/>
              </a:xfrm>
              <a:prstGeom prst="ellipse">
                <a:avLst/>
              </a:prstGeom>
              <a:solidFill>
                <a:srgbClr val="E5F5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A0D92F8-9B20-3549-ADF8-018298996D7B}"/>
                  </a:ext>
                </a:extLst>
              </p:cNvPr>
              <p:cNvSpPr/>
              <p:nvPr/>
            </p:nvSpPr>
            <p:spPr>
              <a:xfrm>
                <a:off x="9828007" y="3819747"/>
                <a:ext cx="425757" cy="31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</a:rPr>
                  <a:t>PE</a:t>
                </a:r>
                <a:endParaRPr lang="en-US" sz="110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ACD958E-0EEE-5F45-97A0-4FF2F6E95B79}"/>
                </a:ext>
              </a:extLst>
            </p:cNvPr>
            <p:cNvGrpSpPr/>
            <p:nvPr/>
          </p:nvGrpSpPr>
          <p:grpSpPr>
            <a:xfrm>
              <a:off x="6225683" y="4366492"/>
              <a:ext cx="455617" cy="457200"/>
              <a:chOff x="9798160" y="3717290"/>
              <a:chExt cx="455617" cy="4572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0F639CF-7EC7-0F43-AEEB-DA99D4F508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8160" y="3717290"/>
                <a:ext cx="455617" cy="457200"/>
              </a:xfrm>
              <a:prstGeom prst="ellipse">
                <a:avLst/>
              </a:prstGeom>
              <a:solidFill>
                <a:srgbClr val="E5F5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013D27A-087B-7F45-9FCE-F0BAED8D889D}"/>
                  </a:ext>
                </a:extLst>
              </p:cNvPr>
              <p:cNvSpPr/>
              <p:nvPr/>
            </p:nvSpPr>
            <p:spPr>
              <a:xfrm>
                <a:off x="9828007" y="3819747"/>
                <a:ext cx="425757" cy="31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</a:rPr>
                  <a:t>PE</a:t>
                </a:r>
                <a:endParaRPr lang="en-US" sz="110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8F71069-6D77-5148-A12B-06ED55904C7E}"/>
                </a:ext>
              </a:extLst>
            </p:cNvPr>
            <p:cNvGrpSpPr/>
            <p:nvPr/>
          </p:nvGrpSpPr>
          <p:grpSpPr>
            <a:xfrm>
              <a:off x="8537965" y="4366383"/>
              <a:ext cx="455617" cy="457200"/>
              <a:chOff x="9798160" y="3717290"/>
              <a:chExt cx="455617" cy="4572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B303B4B-9FBC-2A42-835B-EB3F161158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8160" y="3717290"/>
                <a:ext cx="455617" cy="457200"/>
              </a:xfrm>
              <a:prstGeom prst="ellipse">
                <a:avLst/>
              </a:prstGeom>
              <a:solidFill>
                <a:srgbClr val="E5F5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271C704-5E17-2941-BE24-2B7D513D32D5}"/>
                  </a:ext>
                </a:extLst>
              </p:cNvPr>
              <p:cNvSpPr/>
              <p:nvPr/>
            </p:nvSpPr>
            <p:spPr>
              <a:xfrm>
                <a:off x="9828007" y="3819747"/>
                <a:ext cx="425757" cy="31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</a:rPr>
                  <a:t>PE</a:t>
                </a:r>
                <a:endParaRPr lang="en-US" sz="11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A4FDFD9-46AE-9943-ABF4-F28D7A81D305}"/>
                </a:ext>
              </a:extLst>
            </p:cNvPr>
            <p:cNvGrpSpPr/>
            <p:nvPr/>
          </p:nvGrpSpPr>
          <p:grpSpPr>
            <a:xfrm>
              <a:off x="9704835" y="4366383"/>
              <a:ext cx="455617" cy="457200"/>
              <a:chOff x="9798160" y="3717290"/>
              <a:chExt cx="455617" cy="45720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B0D5E30-9934-8547-A3A8-97805E22A9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8160" y="3717290"/>
                <a:ext cx="455617" cy="457200"/>
              </a:xfrm>
              <a:prstGeom prst="ellipse">
                <a:avLst/>
              </a:prstGeom>
              <a:solidFill>
                <a:srgbClr val="E5F5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466E03E-AD6C-944B-8B56-7054A21834E4}"/>
                  </a:ext>
                </a:extLst>
              </p:cNvPr>
              <p:cNvSpPr/>
              <p:nvPr/>
            </p:nvSpPr>
            <p:spPr>
              <a:xfrm>
                <a:off x="9828007" y="3819747"/>
                <a:ext cx="425757" cy="31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</a:rPr>
                  <a:t>PE</a:t>
                </a:r>
                <a:endParaRPr lang="en-US" sz="1100"/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CEDB1FD-8F9A-C34D-AC7D-8FAEC6803485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H="1">
              <a:off x="10399426" y="2540774"/>
              <a:ext cx="4910" cy="130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6C7F037-8409-E449-ACBA-FB7B38337024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H="1">
              <a:off x="9419351" y="2561155"/>
              <a:ext cx="4910" cy="1102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D2D05A4-A1E4-6644-8863-D6A7DE62B72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8188331" y="2570898"/>
              <a:ext cx="4910" cy="1005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C511D1-DEF3-B445-ACBF-CD7294A9B7BC}"/>
                </a:ext>
              </a:extLst>
            </p:cNvPr>
            <p:cNvSpPr/>
            <p:nvPr/>
          </p:nvSpPr>
          <p:spPr>
            <a:xfrm>
              <a:off x="4137430" y="3161740"/>
              <a:ext cx="396824" cy="1457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F3E2966-FC26-1645-B394-4EF937A6E57B}"/>
                </a:ext>
              </a:extLst>
            </p:cNvPr>
            <p:cNvSpPr/>
            <p:nvPr/>
          </p:nvSpPr>
          <p:spPr>
            <a:xfrm>
              <a:off x="4140046" y="3322534"/>
              <a:ext cx="396824" cy="1457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337383B-4B3D-A74B-869D-A16103E8A119}"/>
                </a:ext>
              </a:extLst>
            </p:cNvPr>
            <p:cNvSpPr/>
            <p:nvPr/>
          </p:nvSpPr>
          <p:spPr>
            <a:xfrm>
              <a:off x="4134157" y="3810406"/>
              <a:ext cx="396824" cy="1457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8DFCED0-7DA9-1844-9B89-692B98AC4C46}"/>
                </a:ext>
              </a:extLst>
            </p:cNvPr>
            <p:cNvSpPr/>
            <p:nvPr/>
          </p:nvSpPr>
          <p:spPr>
            <a:xfrm>
              <a:off x="4139944" y="3990596"/>
              <a:ext cx="396824" cy="1457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D740929-5B42-CD44-AC4F-61D751EA29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2363" y="3725455"/>
              <a:ext cx="455617" cy="457200"/>
            </a:xfrm>
            <a:prstGeom prst="ellipse">
              <a:avLst/>
            </a:prstGeom>
            <a:solidFill>
              <a:srgbClr val="E5F5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B1D1428-ED05-9047-AF32-F35F21B54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2362" y="3078914"/>
              <a:ext cx="455617" cy="457200"/>
            </a:xfrm>
            <a:prstGeom prst="ellipse">
              <a:avLst/>
            </a:prstGeom>
            <a:solidFill>
              <a:srgbClr val="E5F5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C78C3CE-FC5D-BD4E-9C64-10E46B2502E3}"/>
                </a:ext>
              </a:extLst>
            </p:cNvPr>
            <p:cNvSpPr txBox="1"/>
            <p:nvPr/>
          </p:nvSpPr>
          <p:spPr>
            <a:xfrm>
              <a:off x="5470156" y="4416093"/>
              <a:ext cx="761914" cy="294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100" dirty="0"/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100" dirty="0"/>
                <a:t>Access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08EDABF-BD0B-9F4B-B645-35A4E8B46FFB}"/>
                </a:ext>
              </a:extLst>
            </p:cNvPr>
            <p:cNvSpPr txBox="1"/>
            <p:nvPr/>
          </p:nvSpPr>
          <p:spPr>
            <a:xfrm>
              <a:off x="6665987" y="4409642"/>
              <a:ext cx="761914" cy="294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100"/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100"/>
                <a:t>Pre-</a:t>
              </a:r>
              <a:r>
                <a:rPr lang="en-US" sz="1100" err="1"/>
                <a:t>Agg</a:t>
              </a:r>
              <a:endParaRPr lang="en-US" sz="11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EBE3C07-41AF-DF4A-80BD-D866EF9FD574}"/>
                </a:ext>
              </a:extLst>
            </p:cNvPr>
            <p:cNvSpPr txBox="1"/>
            <p:nvPr/>
          </p:nvSpPr>
          <p:spPr>
            <a:xfrm>
              <a:off x="7841940" y="4403191"/>
              <a:ext cx="761914" cy="294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100"/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100" err="1"/>
                <a:t>Agg</a:t>
              </a:r>
              <a:endParaRPr lang="en-US" sz="11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FD3CCB0-4FD1-7A47-81F6-15D9E4D1D19E}"/>
                </a:ext>
              </a:extLst>
            </p:cNvPr>
            <p:cNvSpPr txBox="1"/>
            <p:nvPr/>
          </p:nvSpPr>
          <p:spPr>
            <a:xfrm>
              <a:off x="9007954" y="4426557"/>
              <a:ext cx="761914" cy="294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100"/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100"/>
                <a:t>Metro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4626B26-5E89-BE45-9B2E-44A6BEF5497F}"/>
                </a:ext>
              </a:extLst>
            </p:cNvPr>
            <p:cNvSpPr txBox="1"/>
            <p:nvPr/>
          </p:nvSpPr>
          <p:spPr>
            <a:xfrm>
              <a:off x="10193846" y="4420106"/>
              <a:ext cx="761914" cy="294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100"/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100"/>
                <a:t>Core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11603B1-8985-5C4F-BCC3-2A086065F468}"/>
                </a:ext>
              </a:extLst>
            </p:cNvPr>
            <p:cNvSpPr/>
            <p:nvPr/>
          </p:nvSpPr>
          <p:spPr>
            <a:xfrm>
              <a:off x="5370750" y="2074138"/>
              <a:ext cx="2203848" cy="33124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txBody>
            <a:bodyPr spcFirstLastPara="1" wrap="square" lIns="121900" tIns="0" rIns="1219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200" b="1">
                <a:solidFill>
                  <a:srgbClr val="FFFFFF"/>
                </a:solidFill>
                <a:ea typeface="Lato"/>
                <a:cs typeface="Lato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F7D5507-0F15-A546-BB00-897A4534E374}"/>
                </a:ext>
              </a:extLst>
            </p:cNvPr>
            <p:cNvSpPr txBox="1"/>
            <p:nvPr/>
          </p:nvSpPr>
          <p:spPr>
            <a:xfrm>
              <a:off x="5201223" y="2157966"/>
              <a:ext cx="2542902" cy="205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1100"/>
                <a:t>Controller/Orchestrator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D8BCE28-E627-144D-8044-1E7F232425C5}"/>
                </a:ext>
              </a:extLst>
            </p:cNvPr>
            <p:cNvCxnSpPr>
              <a:cxnSpLocks/>
              <a:stCxn id="26" idx="0"/>
              <a:endCxn id="66" idx="2"/>
            </p:cNvCxnSpPr>
            <p:nvPr/>
          </p:nvCxnSpPr>
          <p:spPr>
            <a:xfrm flipV="1">
              <a:off x="5880832" y="2405384"/>
              <a:ext cx="591842" cy="323850"/>
            </a:xfrm>
            <a:prstGeom prst="line">
              <a:avLst/>
            </a:prstGeom>
            <a:ln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83D192A-F8C9-FE4D-AA0F-81CD4EA8F4F5}"/>
                </a:ext>
              </a:extLst>
            </p:cNvPr>
            <p:cNvCxnSpPr>
              <a:cxnSpLocks/>
              <a:stCxn id="66" idx="2"/>
              <a:endCxn id="27" idx="0"/>
            </p:cNvCxnSpPr>
            <p:nvPr/>
          </p:nvCxnSpPr>
          <p:spPr>
            <a:xfrm>
              <a:off x="6472674" y="2405384"/>
              <a:ext cx="565562" cy="323850"/>
            </a:xfrm>
            <a:prstGeom prst="line">
              <a:avLst/>
            </a:prstGeom>
            <a:ln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29FF628-2763-7B4F-82A2-7E8941120A21}"/>
                </a:ext>
              </a:extLst>
            </p:cNvPr>
            <p:cNvCxnSpPr>
              <a:cxnSpLocks/>
              <a:stCxn id="66" idx="2"/>
              <a:endCxn id="28" idx="0"/>
            </p:cNvCxnSpPr>
            <p:nvPr/>
          </p:nvCxnSpPr>
          <p:spPr>
            <a:xfrm>
              <a:off x="6472674" y="2405384"/>
              <a:ext cx="1724134" cy="323850"/>
            </a:xfrm>
            <a:prstGeom prst="line">
              <a:avLst/>
            </a:prstGeom>
            <a:ln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C8CB7AD-45E0-8045-889F-AFEEB714CD27}"/>
                </a:ext>
              </a:extLst>
            </p:cNvPr>
            <p:cNvCxnSpPr>
              <a:cxnSpLocks/>
              <a:stCxn id="66" idx="2"/>
              <a:endCxn id="29" idx="0"/>
            </p:cNvCxnSpPr>
            <p:nvPr/>
          </p:nvCxnSpPr>
          <p:spPr>
            <a:xfrm>
              <a:off x="6472674" y="2405384"/>
              <a:ext cx="2882706" cy="323850"/>
            </a:xfrm>
            <a:prstGeom prst="line">
              <a:avLst/>
            </a:prstGeom>
            <a:ln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844D532-8222-A246-849A-F280444F67C6}"/>
                </a:ext>
              </a:extLst>
            </p:cNvPr>
            <p:cNvCxnSpPr>
              <a:cxnSpLocks/>
              <a:stCxn id="66" idx="2"/>
              <a:endCxn id="22" idx="0"/>
            </p:cNvCxnSpPr>
            <p:nvPr/>
          </p:nvCxnSpPr>
          <p:spPr>
            <a:xfrm>
              <a:off x="6472674" y="2405384"/>
              <a:ext cx="4028025" cy="322807"/>
            </a:xfrm>
            <a:prstGeom prst="line">
              <a:avLst/>
            </a:prstGeom>
            <a:ln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14D4CB-8A7A-3A4E-B56E-3690D2F425F4}"/>
                </a:ext>
              </a:extLst>
            </p:cNvPr>
            <p:cNvCxnSpPr>
              <a:cxnSpLocks/>
            </p:cNvCxnSpPr>
            <p:nvPr/>
          </p:nvCxnSpPr>
          <p:spPr>
            <a:xfrm>
              <a:off x="5365102" y="3170716"/>
              <a:ext cx="2823229" cy="0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1449FAF-1A93-1644-8B37-71816F1D97DC}"/>
                </a:ext>
              </a:extLst>
            </p:cNvPr>
            <p:cNvCxnSpPr>
              <a:cxnSpLocks/>
            </p:cNvCxnSpPr>
            <p:nvPr/>
          </p:nvCxnSpPr>
          <p:spPr>
            <a:xfrm>
              <a:off x="5344470" y="4138720"/>
              <a:ext cx="4044441" cy="0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2E68FD-26B2-2D49-AC49-605E4656E2DC}"/>
                </a:ext>
              </a:extLst>
            </p:cNvPr>
            <p:cNvCxnSpPr>
              <a:cxnSpLocks/>
            </p:cNvCxnSpPr>
            <p:nvPr/>
          </p:nvCxnSpPr>
          <p:spPr>
            <a:xfrm>
              <a:off x="8196808" y="3164090"/>
              <a:ext cx="2823229" cy="0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8D4AD33-ECAB-6642-9BB1-CCB5ED4D67F8}"/>
                </a:ext>
              </a:extLst>
            </p:cNvPr>
            <p:cNvCxnSpPr>
              <a:cxnSpLocks/>
            </p:cNvCxnSpPr>
            <p:nvPr/>
          </p:nvCxnSpPr>
          <p:spPr>
            <a:xfrm>
              <a:off x="9394769" y="4138720"/>
              <a:ext cx="1642292" cy="0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92F940-48A2-7C43-8353-C6366BDE7F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5102" y="3666419"/>
              <a:ext cx="2067535" cy="1572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6C7F179-98C1-4A4A-9EF9-0D51B3DB1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5466" y="3658537"/>
              <a:ext cx="776894" cy="7882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3227E85-CF62-234F-B55F-5B3A5A28032B}"/>
                </a:ext>
              </a:extLst>
            </p:cNvPr>
            <p:cNvCxnSpPr>
              <a:cxnSpLocks/>
            </p:cNvCxnSpPr>
            <p:nvPr/>
          </p:nvCxnSpPr>
          <p:spPr>
            <a:xfrm>
              <a:off x="8975189" y="3658537"/>
              <a:ext cx="761533" cy="3536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8EFC932-DB8F-6744-BB45-B3F83121E194}"/>
                </a:ext>
              </a:extLst>
            </p:cNvPr>
            <p:cNvCxnSpPr>
              <a:cxnSpLocks/>
            </p:cNvCxnSpPr>
            <p:nvPr/>
          </p:nvCxnSpPr>
          <p:spPr>
            <a:xfrm>
              <a:off x="10102527" y="3657043"/>
              <a:ext cx="934534" cy="0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773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1AE72-099F-42EA-8C52-0E7193B78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76" y="1362636"/>
            <a:ext cx="9657776" cy="485909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/>
              <a:t>Contact info</a:t>
            </a:r>
          </a:p>
          <a:p>
            <a:r>
              <a:rPr lang="en-US" sz="1800" dirty="0"/>
              <a:t>shraddha@juniper.net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/>
              <a:t>IETF draft links</a:t>
            </a:r>
          </a:p>
          <a:p>
            <a:r>
              <a:rPr lang="en-US" sz="1800" dirty="0">
                <a:hlinkClick r:id="rId2"/>
              </a:rPr>
              <a:t>https://datatracker.ietf.org/doc/draft-hegde-spring-mpls-seamless-sr/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https://datatracker.ietf.org/doc/html/draft-hegde-spring-seamless-sr-architecture-00</a:t>
            </a:r>
            <a:endParaRPr lang="en-US" sz="1800" dirty="0"/>
          </a:p>
          <a:p>
            <a:r>
              <a:rPr lang="en-US" sz="1800" dirty="0"/>
              <a:t>https://datatracker.ietf.org/doc/draft-kaliraj-idr-bgp-classful-transport-planes/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/>
              <a:t>Migrating to Segment Routing Day-one book</a:t>
            </a:r>
          </a:p>
          <a:p>
            <a:r>
              <a:rPr lang="en-US" sz="1800" dirty="0">
                <a:hlinkClick r:id="rId4"/>
              </a:rPr>
              <a:t>https://www.juniper.net/documentation/en_US/day-one-books/DO_MigrateSR.pdf</a:t>
            </a: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/>
              <a:t>Blogs</a:t>
            </a:r>
          </a:p>
          <a:p>
            <a:r>
              <a:rPr lang="en-US" sz="1800" dirty="0">
                <a:hlinkClick r:id="rId5"/>
              </a:rPr>
              <a:t>https://blogs.juniper.net/en-us/industry-solutions-and-trends/seamless-segment-routing-sr-networks</a:t>
            </a:r>
            <a:endParaRPr lang="en-US" sz="1800" dirty="0"/>
          </a:p>
          <a:p>
            <a:r>
              <a:rPr lang="en-US" sz="1800" dirty="0"/>
              <a:t>https://blogs.juniper.net/en-us/industry-solutions-and-trends/seamless-segment-routing-sr-use-cases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 indent="0">
              <a:buNone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802206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802206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8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Statement</a:t>
            </a:r>
          </a:p>
        </p:txBody>
      </p:sp>
      <p:sp>
        <p:nvSpPr>
          <p:cNvPr id="7" name="Right Triangle 19"/>
          <p:cNvSpPr/>
          <p:nvPr/>
        </p:nvSpPr>
        <p:spPr>
          <a:xfrm flipH="1" flipV="1">
            <a:off x="4310743" y="2032269"/>
            <a:ext cx="7481820" cy="3449464"/>
          </a:xfrm>
          <a:custGeom>
            <a:avLst/>
            <a:gdLst/>
            <a:ahLst/>
            <a:cxnLst/>
            <a:rect l="l" t="t" r="r" b="b"/>
            <a:pathLst>
              <a:path w="6514818" h="2763107">
                <a:moveTo>
                  <a:pt x="6514818" y="2763107"/>
                </a:moveTo>
                <a:lnTo>
                  <a:pt x="0" y="2763107"/>
                </a:lnTo>
                <a:lnTo>
                  <a:pt x="0" y="238050"/>
                </a:lnTo>
                <a:lnTo>
                  <a:pt x="157161" y="238050"/>
                </a:lnTo>
                <a:lnTo>
                  <a:pt x="157161" y="0"/>
                </a:lnTo>
                <a:lnTo>
                  <a:pt x="388588" y="238050"/>
                </a:lnTo>
                <a:lnTo>
                  <a:pt x="6514818" y="23805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A6A6A6"/>
            </a:solidFill>
          </a:ln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2" tIns="45785" rIns="91572" bIns="45785" rtlCol="0" anchor="ctr"/>
          <a:lstStyle/>
          <a:p>
            <a:pPr marL="142871" indent="-142871" algn="ctr">
              <a:buFont typeface="Arial" charset="0"/>
              <a:buChar char="•"/>
            </a:pPr>
            <a:endParaRPr lang="en-US" sz="917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" name="Text Placeholder 28"/>
          <p:cNvSpPr txBox="1">
            <a:spLocks/>
          </p:cNvSpPr>
          <p:nvPr/>
        </p:nvSpPr>
        <p:spPr>
          <a:xfrm>
            <a:off x="4608983" y="2368124"/>
            <a:ext cx="6885339" cy="2121751"/>
          </a:xfrm>
          <a:prstGeom prst="rect">
            <a:avLst/>
          </a:prstGeom>
        </p:spPr>
        <p:txBody>
          <a:bodyPr/>
          <a:lstStyle>
            <a:lvl1pPr marL="411425" indent="-411425" algn="l" defTabSz="548567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891418" indent="-342854" algn="l" defTabSz="548567" rtl="0" eaLnBrk="1" latinLnBrk="0" hangingPunct="1">
              <a:spcBef>
                <a:spcPct val="20000"/>
              </a:spcBef>
              <a:buFont typeface="Arial"/>
              <a:buChar char="–"/>
              <a:defRPr sz="3680" kern="120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371414" indent="-274284" algn="l" defTabSz="54856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919972" indent="-274284" algn="l" defTabSz="548567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68538" indent="-274284" algn="l" defTabSz="548567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17102" indent="-274284" algn="l" defTabSz="54856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668" indent="-274284" algn="l" defTabSz="54856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235" indent="-274284" algn="l" defTabSz="54856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2799" indent="-274284" algn="l" defTabSz="54856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This statement of direction sets forth Juniper Networks’ current intention and is subject to change at any time without notice.</a:t>
            </a:r>
          </a:p>
          <a:p>
            <a:pPr marL="0" indent="0" algn="ctr">
              <a:buNone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No purchases are contingent upon Juniper Networks delivering any feature or functionality depicted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3940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41B5-C720-FD4E-9F77-4D6436B2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1838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1AE72-099F-42EA-8C52-0E7193B78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93" y="1506472"/>
            <a:ext cx="9657776" cy="485909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Distributed Architecture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Seamless SR</a:t>
            </a:r>
          </a:p>
          <a:p>
            <a:pPr marL="802206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BGP-CT</a:t>
            </a:r>
          </a:p>
          <a:p>
            <a:pPr marL="802206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Automatic Filtering</a:t>
            </a:r>
          </a:p>
          <a:p>
            <a:pPr marL="802206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Protection</a:t>
            </a:r>
          </a:p>
          <a:p>
            <a:pPr marL="802206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Service Mapping</a:t>
            </a:r>
          </a:p>
          <a:p>
            <a:pPr marL="802206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Label resources</a:t>
            </a:r>
          </a:p>
          <a:p>
            <a:pPr marL="802206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Slicing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SRv6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Co-existence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pPr lvl="1" indent="0">
              <a:buNone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802206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802206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0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4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0AA1A53-B9DF-4A7C-BAB0-7FF151CF90EC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F9E407-3730-4170-A11A-51110D2D50A6}"/>
              </a:ext>
            </a:extLst>
          </p:cNvPr>
          <p:cNvGrpSpPr/>
          <p:nvPr/>
        </p:nvGrpSpPr>
        <p:grpSpPr>
          <a:xfrm>
            <a:off x="177458" y="1529048"/>
            <a:ext cx="7399920" cy="3325489"/>
            <a:chOff x="1038306" y="1031535"/>
            <a:chExt cx="5549940" cy="2494117"/>
          </a:xfrm>
        </p:grpSpPr>
        <p:pic>
          <p:nvPicPr>
            <p:cNvPr id="7" name="Picture 6" descr="cloud_OL.png">
              <a:extLst>
                <a:ext uri="{FF2B5EF4-FFF2-40B4-BE49-F238E27FC236}">
                  <a16:creationId xmlns:a16="http://schemas.microsoft.com/office/drawing/2014/main" id="{7ADC74F1-75C1-45F0-8030-EEB16FBAF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9814" y="2137254"/>
              <a:ext cx="1378432" cy="872739"/>
            </a:xfrm>
            <a:prstGeom prst="rect">
              <a:avLst/>
            </a:prstGeom>
          </p:spPr>
        </p:pic>
        <p:pic>
          <p:nvPicPr>
            <p:cNvPr id="8" name="Picture 7" descr="cloud_OL.png">
              <a:extLst>
                <a:ext uri="{FF2B5EF4-FFF2-40B4-BE49-F238E27FC236}">
                  <a16:creationId xmlns:a16="http://schemas.microsoft.com/office/drawing/2014/main" id="{26F20BCB-526D-49A0-A420-EF65886F2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158943" cy="904955"/>
            </a:xfrm>
            <a:prstGeom prst="rect">
              <a:avLst/>
            </a:prstGeom>
          </p:spPr>
        </p:pic>
        <p:pic>
          <p:nvPicPr>
            <p:cNvPr id="9" name="Picture 8" descr="cloud_OL.png">
              <a:extLst>
                <a:ext uri="{FF2B5EF4-FFF2-40B4-BE49-F238E27FC236}">
                  <a16:creationId xmlns:a16="http://schemas.microsoft.com/office/drawing/2014/main" id="{1C499527-3E21-418B-BCE5-F43C72AD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0" name="Picture 9" descr="Generic Router 1.png">
              <a:extLst>
                <a:ext uri="{FF2B5EF4-FFF2-40B4-BE49-F238E27FC236}">
                  <a16:creationId xmlns:a16="http://schemas.microsoft.com/office/drawing/2014/main" id="{302EFC7C-92BF-497B-903C-52E071A9B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1" name="Picture 10" descr="Generic Router 1.png">
              <a:extLst>
                <a:ext uri="{FF2B5EF4-FFF2-40B4-BE49-F238E27FC236}">
                  <a16:creationId xmlns:a16="http://schemas.microsoft.com/office/drawing/2014/main" id="{8A42CDEF-0D55-4D69-87F2-8CE0187B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5E4CF4-3F70-4667-AE39-A87EA6368084}"/>
                </a:ext>
              </a:extLst>
            </p:cNvPr>
            <p:cNvSpPr/>
            <p:nvPr/>
          </p:nvSpPr>
          <p:spPr>
            <a:xfrm>
              <a:off x="3258124" y="2310096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432ED3-ED34-47B7-B2F6-E3AEBA95B920}"/>
                </a:ext>
              </a:extLst>
            </p:cNvPr>
            <p:cNvSpPr/>
            <p:nvPr/>
          </p:nvSpPr>
          <p:spPr>
            <a:xfrm>
              <a:off x="1320099" y="2719669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B6B9FE-6D1D-4FF2-B3B4-A354C04A12FC}"/>
                </a:ext>
              </a:extLst>
            </p:cNvPr>
            <p:cNvSpPr/>
            <p:nvPr/>
          </p:nvSpPr>
          <p:spPr>
            <a:xfrm>
              <a:off x="5511113" y="2656836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2A3201-C727-4C3C-B914-D96F956BD98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3910" cy="1197551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4E8DD-4289-4DED-9E3F-9367B85DA3CD}"/>
                </a:ext>
              </a:extLst>
            </p:cNvPr>
            <p:cNvCxnSpPr>
              <a:cxnSpLocks/>
            </p:cNvCxnSpPr>
            <p:nvPr/>
          </p:nvCxnSpPr>
          <p:spPr>
            <a:xfrm>
              <a:off x="4886630" y="2080104"/>
              <a:ext cx="0" cy="1233875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DB87D0F-E143-4C6B-BF64-23949131E114}"/>
                </a:ext>
              </a:extLst>
            </p:cNvPr>
            <p:cNvCxnSpPr>
              <a:cxnSpLocks/>
            </p:cNvCxnSpPr>
            <p:nvPr/>
          </p:nvCxnSpPr>
          <p:spPr>
            <a:xfrm>
              <a:off x="1260768" y="3297335"/>
              <a:ext cx="518401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3CCD5E-3CDC-4602-B842-6B11AD692A2D}"/>
                </a:ext>
              </a:extLst>
            </p:cNvPr>
            <p:cNvSpPr txBox="1"/>
            <p:nvPr/>
          </p:nvSpPr>
          <p:spPr>
            <a:xfrm>
              <a:off x="2397964" y="3317903"/>
              <a:ext cx="232388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End to End Services: EVPN, IPVPN, IP</a:t>
              </a:r>
            </a:p>
          </p:txBody>
        </p:sp>
        <p:pic>
          <p:nvPicPr>
            <p:cNvPr id="25" name="Picture 24" descr="Generic Router 1.png">
              <a:extLst>
                <a:ext uri="{FF2B5EF4-FFF2-40B4-BE49-F238E27FC236}">
                  <a16:creationId xmlns:a16="http://schemas.microsoft.com/office/drawing/2014/main" id="{24689A2B-E46F-4682-9FD2-47E633EBA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738134"/>
              <a:ext cx="321826" cy="321826"/>
            </a:xfrm>
            <a:prstGeom prst="rect">
              <a:avLst/>
            </a:prstGeom>
          </p:spPr>
        </p:pic>
        <p:pic>
          <p:nvPicPr>
            <p:cNvPr id="26" name="Picture 25" descr="Generic Router 1.png">
              <a:extLst>
                <a:ext uri="{FF2B5EF4-FFF2-40B4-BE49-F238E27FC236}">
                  <a16:creationId xmlns:a16="http://schemas.microsoft.com/office/drawing/2014/main" id="{DD854B64-8402-474F-9DB8-1CD5EDD69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  <p:pic>
          <p:nvPicPr>
            <p:cNvPr id="27" name="Picture 26" descr="northstar_controller_icon.png">
              <a:extLst>
                <a:ext uri="{FF2B5EF4-FFF2-40B4-BE49-F238E27FC236}">
                  <a16:creationId xmlns:a16="http://schemas.microsoft.com/office/drawing/2014/main" id="{15B33500-C2FE-469E-8E9A-326D4610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144" y="1031535"/>
              <a:ext cx="441341" cy="439279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FFBD09-A2EA-4FAD-B409-A8FA35487D4C}"/>
              </a:ext>
            </a:extLst>
          </p:cNvPr>
          <p:cNvCxnSpPr>
            <a:cxnSpLocks/>
          </p:cNvCxnSpPr>
          <p:nvPr/>
        </p:nvCxnSpPr>
        <p:spPr>
          <a:xfrm flipH="1">
            <a:off x="2401428" y="1791218"/>
            <a:ext cx="1665129" cy="154570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5D36F77-85CC-4BA7-AC0F-1B9C57F76683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476364" y="1821901"/>
            <a:ext cx="682365" cy="1452421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06F2322A-9DE5-47B8-8343-FEC9784C5E91}"/>
              </a:ext>
            </a:extLst>
          </p:cNvPr>
          <p:cNvSpPr/>
          <p:nvPr/>
        </p:nvSpPr>
        <p:spPr>
          <a:xfrm>
            <a:off x="79073" y="2682666"/>
            <a:ext cx="1842190" cy="1709028"/>
          </a:xfrm>
          <a:prstGeom prst="arc">
            <a:avLst>
              <a:gd name="adj1" fmla="val 12525253"/>
              <a:gd name="adj2" fmla="val 203408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364A1EDC-8A3F-4FC9-A9E2-0C31C86C4E94}"/>
              </a:ext>
            </a:extLst>
          </p:cNvPr>
          <p:cNvSpPr/>
          <p:nvPr/>
        </p:nvSpPr>
        <p:spPr>
          <a:xfrm>
            <a:off x="1785663" y="2444777"/>
            <a:ext cx="743130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92B4435-5D0A-43F6-8FDB-A5B0CC4074B2}"/>
              </a:ext>
            </a:extLst>
          </p:cNvPr>
          <p:cNvSpPr/>
          <p:nvPr/>
        </p:nvSpPr>
        <p:spPr>
          <a:xfrm>
            <a:off x="2454492" y="2422334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1C55EC39-893B-455A-BEE3-869DCDD5B8DC}"/>
              </a:ext>
            </a:extLst>
          </p:cNvPr>
          <p:cNvSpPr/>
          <p:nvPr/>
        </p:nvSpPr>
        <p:spPr>
          <a:xfrm>
            <a:off x="5139708" y="2507968"/>
            <a:ext cx="764044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38DA395F-6EB5-4E27-A08F-A4C6B402479D}"/>
              </a:ext>
            </a:extLst>
          </p:cNvPr>
          <p:cNvSpPr/>
          <p:nvPr/>
        </p:nvSpPr>
        <p:spPr>
          <a:xfrm>
            <a:off x="5920311" y="2439266"/>
            <a:ext cx="1504487" cy="1775659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6B8852-4D01-48DA-806A-317767F9620F}"/>
              </a:ext>
            </a:extLst>
          </p:cNvPr>
          <p:cNvSpPr txBox="1"/>
          <p:nvPr/>
        </p:nvSpPr>
        <p:spPr>
          <a:xfrm>
            <a:off x="583095" y="2349646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IBGP-LU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969963-1060-4CFB-8427-806DF28D5192}"/>
              </a:ext>
            </a:extLst>
          </p:cNvPr>
          <p:cNvSpPr txBox="1"/>
          <p:nvPr/>
        </p:nvSpPr>
        <p:spPr>
          <a:xfrm>
            <a:off x="147923" y="3581148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7D23D1-7314-4687-B85D-1321B0B1C301}"/>
              </a:ext>
            </a:extLst>
          </p:cNvPr>
          <p:cNvSpPr txBox="1"/>
          <p:nvPr/>
        </p:nvSpPr>
        <p:spPr>
          <a:xfrm>
            <a:off x="210841" y="420808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F850A0-C977-4A50-BA58-4B775EA68E9A}"/>
              </a:ext>
            </a:extLst>
          </p:cNvPr>
          <p:cNvSpPr txBox="1"/>
          <p:nvPr/>
        </p:nvSpPr>
        <p:spPr>
          <a:xfrm>
            <a:off x="7036469" y="355554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1932BA-E4BE-4A6C-848F-46BBCDD09F22}"/>
              </a:ext>
            </a:extLst>
          </p:cNvPr>
          <p:cNvSpPr txBox="1"/>
          <p:nvPr/>
        </p:nvSpPr>
        <p:spPr>
          <a:xfrm>
            <a:off x="7046525" y="417766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40" name="Picture 39" descr="Juniper_logical Router.png">
            <a:extLst>
              <a:ext uri="{FF2B5EF4-FFF2-40B4-BE49-F238E27FC236}">
                <a16:creationId xmlns:a16="http://schemas.microsoft.com/office/drawing/2014/main" id="{B41A8A79-755D-4D6C-8B66-AC35CF691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1" y="3911058"/>
            <a:ext cx="300412" cy="30041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551ED13-CD43-41D9-AF4F-5ED1AAF5B0EA}"/>
              </a:ext>
            </a:extLst>
          </p:cNvPr>
          <p:cNvSpPr txBox="1"/>
          <p:nvPr/>
        </p:nvSpPr>
        <p:spPr>
          <a:xfrm>
            <a:off x="2818917" y="1316038"/>
            <a:ext cx="146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Intra domain TE Controller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4AFF78-BFA0-4EEC-B8FC-E4F935474A50}"/>
              </a:ext>
            </a:extLst>
          </p:cNvPr>
          <p:cNvSpPr txBox="1"/>
          <p:nvPr/>
        </p:nvSpPr>
        <p:spPr>
          <a:xfrm>
            <a:off x="3535144" y="2208533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IBGP-LU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FA63E7-B663-4B18-85EC-44A11C2FE04D}"/>
              </a:ext>
            </a:extLst>
          </p:cNvPr>
          <p:cNvSpPr txBox="1"/>
          <p:nvPr/>
        </p:nvSpPr>
        <p:spPr>
          <a:xfrm>
            <a:off x="6306570" y="2270621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IBGP-LU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4FD19F-5D0E-435F-8DF3-CE4FB7A1843B}"/>
              </a:ext>
            </a:extLst>
          </p:cNvPr>
          <p:cNvSpPr txBox="1"/>
          <p:nvPr/>
        </p:nvSpPr>
        <p:spPr>
          <a:xfrm>
            <a:off x="1807942" y="2276266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EBGP-LU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649A39-D37F-4928-A72B-118D8EEB6EAA}"/>
              </a:ext>
            </a:extLst>
          </p:cNvPr>
          <p:cNvSpPr txBox="1"/>
          <p:nvPr/>
        </p:nvSpPr>
        <p:spPr>
          <a:xfrm>
            <a:off x="5222837" y="2315776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EBGP-LU</a:t>
            </a:r>
          </a:p>
        </p:txBody>
      </p:sp>
      <p:pic>
        <p:nvPicPr>
          <p:cNvPr id="51" name="Picture 50" descr="Juniper_logical Router.png">
            <a:extLst>
              <a:ext uri="{FF2B5EF4-FFF2-40B4-BE49-F238E27FC236}">
                <a16:creationId xmlns:a16="http://schemas.microsoft.com/office/drawing/2014/main" id="{43912B17-11CB-4E68-ABC2-30D2F10EEE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" y="3307138"/>
            <a:ext cx="300412" cy="300412"/>
          </a:xfrm>
          <a:prstGeom prst="rect">
            <a:avLst/>
          </a:prstGeom>
        </p:spPr>
      </p:pic>
      <p:pic>
        <p:nvPicPr>
          <p:cNvPr id="52" name="Picture 51" descr="Juniper_logical Router.png">
            <a:extLst>
              <a:ext uri="{FF2B5EF4-FFF2-40B4-BE49-F238E27FC236}">
                <a16:creationId xmlns:a16="http://schemas.microsoft.com/office/drawing/2014/main" id="{D7859014-B77D-4A55-AB9B-C4DEA7270E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42" y="3847573"/>
            <a:ext cx="300412" cy="300412"/>
          </a:xfrm>
          <a:prstGeom prst="rect">
            <a:avLst/>
          </a:prstGeom>
        </p:spPr>
      </p:pic>
      <p:pic>
        <p:nvPicPr>
          <p:cNvPr id="53" name="Picture 52" descr="Juniper_logical Router.png">
            <a:extLst>
              <a:ext uri="{FF2B5EF4-FFF2-40B4-BE49-F238E27FC236}">
                <a16:creationId xmlns:a16="http://schemas.microsoft.com/office/drawing/2014/main" id="{64D9C303-83A0-46B1-8FFF-61A3A0AEA9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77" y="3299531"/>
            <a:ext cx="300412" cy="300412"/>
          </a:xfrm>
          <a:prstGeom prst="rect">
            <a:avLst/>
          </a:prstGeom>
        </p:spPr>
      </p:pic>
      <p:pic>
        <p:nvPicPr>
          <p:cNvPr id="54" name="Picture 53" descr="Juniper_logical Router.png">
            <a:extLst>
              <a:ext uri="{FF2B5EF4-FFF2-40B4-BE49-F238E27FC236}">
                <a16:creationId xmlns:a16="http://schemas.microsoft.com/office/drawing/2014/main" id="{EB5C752F-977D-48CB-9C60-D3C83A94E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50" y="3748659"/>
            <a:ext cx="300412" cy="300412"/>
          </a:xfrm>
          <a:prstGeom prst="rect">
            <a:avLst/>
          </a:prstGeom>
        </p:spPr>
      </p:pic>
      <p:pic>
        <p:nvPicPr>
          <p:cNvPr id="55" name="Picture 54" descr="Juniper_logical Router.png">
            <a:extLst>
              <a:ext uri="{FF2B5EF4-FFF2-40B4-BE49-F238E27FC236}">
                <a16:creationId xmlns:a16="http://schemas.microsoft.com/office/drawing/2014/main" id="{676CD763-108D-4FE6-8F17-821BDF28C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55" y="3247250"/>
            <a:ext cx="300412" cy="300412"/>
          </a:xfrm>
          <a:prstGeom prst="rect">
            <a:avLst/>
          </a:prstGeom>
        </p:spPr>
      </p:pic>
      <p:pic>
        <p:nvPicPr>
          <p:cNvPr id="56" name="Picture 55" descr="Juniper_logical Router.png">
            <a:extLst>
              <a:ext uri="{FF2B5EF4-FFF2-40B4-BE49-F238E27FC236}">
                <a16:creationId xmlns:a16="http://schemas.microsoft.com/office/drawing/2014/main" id="{A78CDF3B-9040-4EDF-BD93-02DA27FF1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7" y="3302375"/>
            <a:ext cx="300412" cy="300412"/>
          </a:xfrm>
          <a:prstGeom prst="rect">
            <a:avLst/>
          </a:prstGeom>
        </p:spPr>
      </p:pic>
      <p:pic>
        <p:nvPicPr>
          <p:cNvPr id="57" name="Picture 56" descr="Juniper_logical Router.png">
            <a:extLst>
              <a:ext uri="{FF2B5EF4-FFF2-40B4-BE49-F238E27FC236}">
                <a16:creationId xmlns:a16="http://schemas.microsoft.com/office/drawing/2014/main" id="{FED9C040-B629-475B-B6BA-D567727472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91" y="3845132"/>
            <a:ext cx="300412" cy="300412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71000D8-26B3-4D89-87A4-FD7246A2DD15}"/>
              </a:ext>
            </a:extLst>
          </p:cNvPr>
          <p:cNvCxnSpPr>
            <a:cxnSpLocks/>
            <a:stCxn id="53" idx="3"/>
            <a:endCxn id="25" idx="1"/>
          </p:cNvCxnSpPr>
          <p:nvPr/>
        </p:nvCxnSpPr>
        <p:spPr>
          <a:xfrm>
            <a:off x="1791889" y="3449737"/>
            <a:ext cx="468579" cy="56932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DC40E37-4EF7-4132-8B71-226E349743B8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1842754" y="3383491"/>
            <a:ext cx="452817" cy="6142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3F856AF-21E3-42A9-A611-42A8ECB54C7E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1641683" y="3299531"/>
            <a:ext cx="648902" cy="167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E98E4A0-2F0C-4B94-B9CC-607FADA9773C}"/>
              </a:ext>
            </a:extLst>
          </p:cNvPr>
          <p:cNvCxnSpPr>
            <a:cxnSpLocks/>
            <a:stCxn id="52" idx="3"/>
            <a:endCxn id="25" idx="1"/>
          </p:cNvCxnSpPr>
          <p:nvPr/>
        </p:nvCxnSpPr>
        <p:spPr>
          <a:xfrm>
            <a:off x="1842754" y="3997779"/>
            <a:ext cx="417714" cy="2128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ADECC7C-DC31-442A-874C-6C8910DC0EE4}"/>
              </a:ext>
            </a:extLst>
          </p:cNvPr>
          <p:cNvSpPr txBox="1"/>
          <p:nvPr/>
        </p:nvSpPr>
        <p:spPr>
          <a:xfrm>
            <a:off x="7805871" y="1748414"/>
            <a:ext cx="43070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Independent Domains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Loosely coupled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Highly scalable (order of 100k)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Widely deployed Seamless MPLS architecture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F6C2437-6F48-49DB-BC1E-AEE67FFF619C}"/>
              </a:ext>
            </a:extLst>
          </p:cNvPr>
          <p:cNvSpPr txBox="1"/>
          <p:nvPr/>
        </p:nvSpPr>
        <p:spPr>
          <a:xfrm>
            <a:off x="2201694" y="3530349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2AE7F4C-6561-44FF-876D-FD05C42B042B}"/>
              </a:ext>
            </a:extLst>
          </p:cNvPr>
          <p:cNvSpPr txBox="1"/>
          <p:nvPr/>
        </p:nvSpPr>
        <p:spPr>
          <a:xfrm>
            <a:off x="2237980" y="4161721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1CA9C54-BA50-4698-97FB-35C5483811E0}"/>
              </a:ext>
            </a:extLst>
          </p:cNvPr>
          <p:cNvSpPr txBox="1"/>
          <p:nvPr/>
        </p:nvSpPr>
        <p:spPr>
          <a:xfrm>
            <a:off x="4807009" y="3494063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A066CE2-B66A-46CC-97CA-0770AF34C105}"/>
              </a:ext>
            </a:extLst>
          </p:cNvPr>
          <p:cNvSpPr txBox="1"/>
          <p:nvPr/>
        </p:nvSpPr>
        <p:spPr>
          <a:xfrm>
            <a:off x="4901353" y="416897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F07550-2AAB-42AC-93A5-FF185D1439C1}"/>
              </a:ext>
            </a:extLst>
          </p:cNvPr>
          <p:cNvSpPr txBox="1"/>
          <p:nvPr/>
        </p:nvSpPr>
        <p:spPr>
          <a:xfrm>
            <a:off x="1388896" y="3501323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DB488D0-1861-4973-AB10-7D82B6A4ED78}"/>
              </a:ext>
            </a:extLst>
          </p:cNvPr>
          <p:cNvSpPr txBox="1"/>
          <p:nvPr/>
        </p:nvSpPr>
        <p:spPr>
          <a:xfrm>
            <a:off x="1379557" y="409401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BC90784-7D25-4397-B75D-4F7DB67ADC33}"/>
              </a:ext>
            </a:extLst>
          </p:cNvPr>
          <p:cNvSpPr txBox="1"/>
          <p:nvPr/>
        </p:nvSpPr>
        <p:spPr>
          <a:xfrm>
            <a:off x="5670607" y="3457781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ABR7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D4C132-9C30-48F8-A660-DCB719572EDF}"/>
              </a:ext>
            </a:extLst>
          </p:cNvPr>
          <p:cNvSpPr txBox="1"/>
          <p:nvPr/>
        </p:nvSpPr>
        <p:spPr>
          <a:xfrm>
            <a:off x="5685123" y="4125435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ABR8</a:t>
            </a:r>
          </a:p>
        </p:txBody>
      </p:sp>
      <p:pic>
        <p:nvPicPr>
          <p:cNvPr id="106" name="Picture 105" descr="northstar_controller_icon.png">
            <a:extLst>
              <a:ext uri="{FF2B5EF4-FFF2-40B4-BE49-F238E27FC236}">
                <a16:creationId xmlns:a16="http://schemas.microsoft.com/office/drawing/2014/main" id="{C42340FB-0640-4474-9282-BA0574216F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2" y="1538043"/>
            <a:ext cx="588455" cy="585705"/>
          </a:xfrm>
          <a:prstGeom prst="rect">
            <a:avLst/>
          </a:prstGeom>
        </p:spPr>
      </p:pic>
      <p:pic>
        <p:nvPicPr>
          <p:cNvPr id="107" name="Picture 106" descr="northstar_controller_icon.png">
            <a:extLst>
              <a:ext uri="{FF2B5EF4-FFF2-40B4-BE49-F238E27FC236}">
                <a16:creationId xmlns:a16="http://schemas.microsoft.com/office/drawing/2014/main" id="{1CD6F7EC-B5FE-4828-AF8E-06E4365AE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70" y="1441626"/>
            <a:ext cx="588455" cy="585705"/>
          </a:xfrm>
          <a:prstGeom prst="rect">
            <a:avLst/>
          </a:prstGeom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8FA2293-2F6D-4027-9386-F7BE0376A879}"/>
              </a:ext>
            </a:extLst>
          </p:cNvPr>
          <p:cNvCxnSpPr>
            <a:cxnSpLocks/>
          </p:cNvCxnSpPr>
          <p:nvPr/>
        </p:nvCxnSpPr>
        <p:spPr>
          <a:xfrm>
            <a:off x="5165250" y="3396846"/>
            <a:ext cx="648902" cy="167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3FCE0E1-1F11-417E-8E89-88A8ADF5BCC0}"/>
              </a:ext>
            </a:extLst>
          </p:cNvPr>
          <p:cNvCxnSpPr>
            <a:cxnSpLocks/>
          </p:cNvCxnSpPr>
          <p:nvPr/>
        </p:nvCxnSpPr>
        <p:spPr>
          <a:xfrm>
            <a:off x="5264402" y="3859552"/>
            <a:ext cx="648902" cy="167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B1C70B7-B87A-4F23-9AD9-5011D2F8C547}"/>
              </a:ext>
            </a:extLst>
          </p:cNvPr>
          <p:cNvCxnSpPr>
            <a:cxnSpLocks/>
            <a:stCxn id="11" idx="3"/>
            <a:endCxn id="54" idx="1"/>
          </p:cNvCxnSpPr>
          <p:nvPr/>
        </p:nvCxnSpPr>
        <p:spPr>
          <a:xfrm>
            <a:off x="5281855" y="3403395"/>
            <a:ext cx="469695" cy="49547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2CAF13C-6333-4981-896B-5576EA0A4ACD}"/>
              </a:ext>
            </a:extLst>
          </p:cNvPr>
          <p:cNvCxnSpPr>
            <a:cxnSpLocks/>
            <a:stCxn id="26" idx="3"/>
            <a:endCxn id="55" idx="1"/>
          </p:cNvCxnSpPr>
          <p:nvPr/>
        </p:nvCxnSpPr>
        <p:spPr>
          <a:xfrm flipV="1">
            <a:off x="5337826" y="3397456"/>
            <a:ext cx="441629" cy="52189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168E07A-A866-41ED-96FC-7FBA1B279FCB}"/>
              </a:ext>
            </a:extLst>
          </p:cNvPr>
          <p:cNvCxnSpPr>
            <a:cxnSpLocks/>
            <a:stCxn id="106" idx="2"/>
            <a:endCxn id="51" idx="0"/>
          </p:cNvCxnSpPr>
          <p:nvPr/>
        </p:nvCxnSpPr>
        <p:spPr>
          <a:xfrm flipH="1">
            <a:off x="383246" y="2123748"/>
            <a:ext cx="550904" cy="118339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F1B1F18-0931-43F0-9EBC-AFC158D47C35}"/>
              </a:ext>
            </a:extLst>
          </p:cNvPr>
          <p:cNvCxnSpPr>
            <a:cxnSpLocks/>
            <a:stCxn id="106" idx="2"/>
            <a:endCxn id="53" idx="1"/>
          </p:cNvCxnSpPr>
          <p:nvPr/>
        </p:nvCxnSpPr>
        <p:spPr>
          <a:xfrm>
            <a:off x="934150" y="2123748"/>
            <a:ext cx="557327" cy="1325989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78DF413-6EE0-4B52-9B7A-CD30E204F6ED}"/>
              </a:ext>
            </a:extLst>
          </p:cNvPr>
          <p:cNvCxnSpPr>
            <a:cxnSpLocks/>
            <a:stCxn id="107" idx="2"/>
            <a:endCxn id="55" idx="0"/>
          </p:cNvCxnSpPr>
          <p:nvPr/>
        </p:nvCxnSpPr>
        <p:spPr>
          <a:xfrm flipH="1">
            <a:off x="5929661" y="2027331"/>
            <a:ext cx="671137" cy="1219919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C4CA42F9-6A46-42DE-9B50-F35C8ACA2541}"/>
              </a:ext>
            </a:extLst>
          </p:cNvPr>
          <p:cNvCxnSpPr>
            <a:cxnSpLocks/>
            <a:stCxn id="107" idx="2"/>
          </p:cNvCxnSpPr>
          <p:nvPr/>
        </p:nvCxnSpPr>
        <p:spPr>
          <a:xfrm>
            <a:off x="6600798" y="2027331"/>
            <a:ext cx="753974" cy="1257401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00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SEAMLESS 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B732DEA9-556F-49F4-884D-96C7A7576053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1741CE6-F543-4ED0-9546-1F87577B420D}"/>
              </a:ext>
            </a:extLst>
          </p:cNvPr>
          <p:cNvSpPr txBox="1"/>
          <p:nvPr/>
        </p:nvSpPr>
        <p:spPr>
          <a:xfrm>
            <a:off x="7836942" y="1622038"/>
            <a:ext cx="429827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E2E Intent Based paths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Automatic filtering of BGP prefixes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E2E protection including border nodes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Service mapping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Network Slicing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18" name="Cylinder 117">
            <a:extLst>
              <a:ext uri="{FF2B5EF4-FFF2-40B4-BE49-F238E27FC236}">
                <a16:creationId xmlns:a16="http://schemas.microsoft.com/office/drawing/2014/main" id="{65A417D8-F3E6-4F34-B3BB-6E461BA8D183}"/>
              </a:ext>
            </a:extLst>
          </p:cNvPr>
          <p:cNvSpPr/>
          <p:nvPr/>
        </p:nvSpPr>
        <p:spPr>
          <a:xfrm rot="5400000">
            <a:off x="471885" y="5570731"/>
            <a:ext cx="194975" cy="501681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Cylinder 118">
            <a:extLst>
              <a:ext uri="{FF2B5EF4-FFF2-40B4-BE49-F238E27FC236}">
                <a16:creationId xmlns:a16="http://schemas.microsoft.com/office/drawing/2014/main" id="{ABB9296C-9AD4-4C6B-AB30-61B9F544F9D8}"/>
              </a:ext>
            </a:extLst>
          </p:cNvPr>
          <p:cNvSpPr/>
          <p:nvPr/>
        </p:nvSpPr>
        <p:spPr>
          <a:xfrm rot="5400000">
            <a:off x="467918" y="5865213"/>
            <a:ext cx="194975" cy="48058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ylinder 119">
            <a:extLst>
              <a:ext uri="{FF2B5EF4-FFF2-40B4-BE49-F238E27FC236}">
                <a16:creationId xmlns:a16="http://schemas.microsoft.com/office/drawing/2014/main" id="{EFD159F9-C602-427E-A21C-973A64A5FF7F}"/>
              </a:ext>
            </a:extLst>
          </p:cNvPr>
          <p:cNvSpPr/>
          <p:nvPr/>
        </p:nvSpPr>
        <p:spPr>
          <a:xfrm rot="5400000">
            <a:off x="457369" y="6160975"/>
            <a:ext cx="194976" cy="501681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8B1B229-9F28-48C7-89C3-A4B2EF917760}"/>
              </a:ext>
            </a:extLst>
          </p:cNvPr>
          <p:cNvSpPr txBox="1"/>
          <p:nvPr/>
        </p:nvSpPr>
        <p:spPr>
          <a:xfrm>
            <a:off x="980674" y="5636999"/>
            <a:ext cx="255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RED Transport Class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A0A876D-6ECA-4AA4-95C7-4A4A2D873D33}"/>
              </a:ext>
            </a:extLst>
          </p:cNvPr>
          <p:cNvSpPr txBox="1"/>
          <p:nvPr/>
        </p:nvSpPr>
        <p:spPr>
          <a:xfrm>
            <a:off x="987931" y="5934542"/>
            <a:ext cx="255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BLUE Transport Class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A292750-9D01-4598-AAB1-64BF39464609}"/>
              </a:ext>
            </a:extLst>
          </p:cNvPr>
          <p:cNvSpPr txBox="1"/>
          <p:nvPr/>
        </p:nvSpPr>
        <p:spPr>
          <a:xfrm>
            <a:off x="995188" y="6261112"/>
            <a:ext cx="255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GREEN Transport Class</a:t>
            </a:r>
          </a:p>
        </p:txBody>
      </p:sp>
      <p:sp>
        <p:nvSpPr>
          <p:cNvPr id="89" name="Cylinder 88">
            <a:extLst>
              <a:ext uri="{FF2B5EF4-FFF2-40B4-BE49-F238E27FC236}">
                <a16:creationId xmlns:a16="http://schemas.microsoft.com/office/drawing/2014/main" id="{FBA79354-796A-4FCE-940F-9534C6AEE9BE}"/>
              </a:ext>
            </a:extLst>
          </p:cNvPr>
          <p:cNvSpPr/>
          <p:nvPr/>
        </p:nvSpPr>
        <p:spPr>
          <a:xfrm rot="5400000">
            <a:off x="3889437" y="222181"/>
            <a:ext cx="295700" cy="6926222"/>
          </a:xfrm>
          <a:prstGeom prst="can">
            <a:avLst/>
          </a:prstGeom>
          <a:solidFill>
            <a:srgbClr val="ECF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ylinder 89">
            <a:extLst>
              <a:ext uri="{FF2B5EF4-FFF2-40B4-BE49-F238E27FC236}">
                <a16:creationId xmlns:a16="http://schemas.microsoft.com/office/drawing/2014/main" id="{004541EE-1298-413D-A83E-83ABD4630B49}"/>
              </a:ext>
            </a:extLst>
          </p:cNvPr>
          <p:cNvSpPr/>
          <p:nvPr/>
        </p:nvSpPr>
        <p:spPr>
          <a:xfrm rot="5400000">
            <a:off x="3930533" y="-146623"/>
            <a:ext cx="295700" cy="6926222"/>
          </a:xfrm>
          <a:prstGeom prst="can">
            <a:avLst/>
          </a:prstGeom>
          <a:solidFill>
            <a:srgbClr val="E1F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ylinder 90">
            <a:extLst>
              <a:ext uri="{FF2B5EF4-FFF2-40B4-BE49-F238E27FC236}">
                <a16:creationId xmlns:a16="http://schemas.microsoft.com/office/drawing/2014/main" id="{05CC028E-7E84-4374-B14A-C4E90D68239A}"/>
              </a:ext>
            </a:extLst>
          </p:cNvPr>
          <p:cNvSpPr/>
          <p:nvPr/>
        </p:nvSpPr>
        <p:spPr>
          <a:xfrm rot="5400000">
            <a:off x="3838978" y="-509625"/>
            <a:ext cx="329448" cy="6859051"/>
          </a:xfrm>
          <a:prstGeom prst="can">
            <a:avLst/>
          </a:prstGeom>
          <a:solidFill>
            <a:srgbClr val="FFCCCC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690F9E-780B-45CD-8CAF-B6BF18890CC0}"/>
              </a:ext>
            </a:extLst>
          </p:cNvPr>
          <p:cNvGrpSpPr/>
          <p:nvPr/>
        </p:nvGrpSpPr>
        <p:grpSpPr>
          <a:xfrm>
            <a:off x="413250" y="1090136"/>
            <a:ext cx="7418687" cy="3208082"/>
            <a:chOff x="1024231" y="1031535"/>
            <a:chExt cx="5564015" cy="2406061"/>
          </a:xfrm>
        </p:grpSpPr>
        <p:pic>
          <p:nvPicPr>
            <p:cNvPr id="93" name="Picture 92" descr="cloud_OL.png">
              <a:extLst>
                <a:ext uri="{FF2B5EF4-FFF2-40B4-BE49-F238E27FC236}">
                  <a16:creationId xmlns:a16="http://schemas.microsoft.com/office/drawing/2014/main" id="{844A7C74-CBE6-4C9F-82C9-1AEC3736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9814" y="2137254"/>
              <a:ext cx="1378432" cy="872739"/>
            </a:xfrm>
            <a:prstGeom prst="rect">
              <a:avLst/>
            </a:prstGeom>
          </p:spPr>
        </p:pic>
        <p:pic>
          <p:nvPicPr>
            <p:cNvPr id="94" name="Picture 93" descr="cloud_OL.png">
              <a:extLst>
                <a:ext uri="{FF2B5EF4-FFF2-40B4-BE49-F238E27FC236}">
                  <a16:creationId xmlns:a16="http://schemas.microsoft.com/office/drawing/2014/main" id="{C4A76CBE-56BB-4461-9737-B4E26ABE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158943" cy="904955"/>
            </a:xfrm>
            <a:prstGeom prst="rect">
              <a:avLst/>
            </a:prstGeom>
          </p:spPr>
        </p:pic>
        <p:pic>
          <p:nvPicPr>
            <p:cNvPr id="95" name="Picture 94" descr="cloud_OL.png">
              <a:extLst>
                <a:ext uri="{FF2B5EF4-FFF2-40B4-BE49-F238E27FC236}">
                  <a16:creationId xmlns:a16="http://schemas.microsoft.com/office/drawing/2014/main" id="{CD2A3DBB-C744-4C33-9FCA-B3D5F76D8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00" name="Picture 99" descr="Generic Router 1.png">
              <a:extLst>
                <a:ext uri="{FF2B5EF4-FFF2-40B4-BE49-F238E27FC236}">
                  <a16:creationId xmlns:a16="http://schemas.microsoft.com/office/drawing/2014/main" id="{9779D9E2-4997-4010-8410-9EBAD4FC5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01" name="Picture 100" descr="Generic Router 1.png">
              <a:extLst>
                <a:ext uri="{FF2B5EF4-FFF2-40B4-BE49-F238E27FC236}">
                  <a16:creationId xmlns:a16="http://schemas.microsoft.com/office/drawing/2014/main" id="{8CAEEB4E-64FF-41E1-B5A4-48FFCACC6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F1A265E-C5AE-47B1-A21C-611FC44B6BEF}"/>
                </a:ext>
              </a:extLst>
            </p:cNvPr>
            <p:cNvSpPr/>
            <p:nvPr/>
          </p:nvSpPr>
          <p:spPr>
            <a:xfrm>
              <a:off x="3404428" y="2044920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3C4095-AB14-48F3-A58A-4FAB1D08D6B9}"/>
                </a:ext>
              </a:extLst>
            </p:cNvPr>
            <p:cNvSpPr/>
            <p:nvPr/>
          </p:nvSpPr>
          <p:spPr>
            <a:xfrm>
              <a:off x="1320099" y="2439459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E998766-9194-49D4-B000-B1EAA021CF80}"/>
                </a:ext>
              </a:extLst>
            </p:cNvPr>
            <p:cNvSpPr/>
            <p:nvPr/>
          </p:nvSpPr>
          <p:spPr>
            <a:xfrm>
              <a:off x="5511113" y="2656836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9BDA709-DF3C-4EE2-A2AD-85C3A51E0F8A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31" y="3192416"/>
              <a:ext cx="160453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FFBE14-F498-45AB-B5A3-3AB170CDC3C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20853" cy="1132136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8054AFF-B97A-4EA1-B956-5648EEAE389E}"/>
                </a:ext>
              </a:extLst>
            </p:cNvPr>
            <p:cNvCxnSpPr>
              <a:cxnSpLocks/>
            </p:cNvCxnSpPr>
            <p:nvPr/>
          </p:nvCxnSpPr>
          <p:spPr>
            <a:xfrm>
              <a:off x="4886630" y="2080104"/>
              <a:ext cx="0" cy="1168460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8358F7E5-7D88-446A-8E5A-44AAAEC289F5}"/>
                </a:ext>
              </a:extLst>
            </p:cNvPr>
            <p:cNvCxnSpPr>
              <a:cxnSpLocks/>
            </p:cNvCxnSpPr>
            <p:nvPr/>
          </p:nvCxnSpPr>
          <p:spPr>
            <a:xfrm>
              <a:off x="2702156" y="3205584"/>
              <a:ext cx="2215271" cy="6545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9E9D580-037B-402E-85C8-782BA31339B8}"/>
                </a:ext>
              </a:extLst>
            </p:cNvPr>
            <p:cNvCxnSpPr>
              <a:cxnSpLocks/>
            </p:cNvCxnSpPr>
            <p:nvPr/>
          </p:nvCxnSpPr>
          <p:spPr>
            <a:xfrm>
              <a:off x="4941239" y="3181889"/>
              <a:ext cx="1536196" cy="11662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8F3B437-4CCA-440C-BE29-1ED144941C5F}"/>
                </a:ext>
              </a:extLst>
            </p:cNvPr>
            <p:cNvSpPr txBox="1"/>
            <p:nvPr/>
          </p:nvSpPr>
          <p:spPr>
            <a:xfrm>
              <a:off x="2912776" y="3229847"/>
              <a:ext cx="14846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SR-TE-MPLS (v4/v6) </a:t>
              </a:r>
            </a:p>
          </p:txBody>
        </p:sp>
        <p:pic>
          <p:nvPicPr>
            <p:cNvPr id="111" name="Picture 110" descr="Generic Router 1.png">
              <a:extLst>
                <a:ext uri="{FF2B5EF4-FFF2-40B4-BE49-F238E27FC236}">
                  <a16:creationId xmlns:a16="http://schemas.microsoft.com/office/drawing/2014/main" id="{ECCA21B3-2574-47A0-B02C-2CC5B940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113" name="Picture 112" descr="Generic Router 1.png">
              <a:extLst>
                <a:ext uri="{FF2B5EF4-FFF2-40B4-BE49-F238E27FC236}">
                  <a16:creationId xmlns:a16="http://schemas.microsoft.com/office/drawing/2014/main" id="{4AAEAC97-A671-4E0E-8AE8-7ADD24788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  <p:pic>
          <p:nvPicPr>
            <p:cNvPr id="114" name="Picture 113" descr="northstar_controller_icon.png">
              <a:extLst>
                <a:ext uri="{FF2B5EF4-FFF2-40B4-BE49-F238E27FC236}">
                  <a16:creationId xmlns:a16="http://schemas.microsoft.com/office/drawing/2014/main" id="{8B1B50B2-D8C3-4A2E-8A1D-A4F4F6DF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144" y="1031535"/>
              <a:ext cx="441341" cy="439279"/>
            </a:xfrm>
            <a:prstGeom prst="rect">
              <a:avLst/>
            </a:prstGeom>
          </p:spPr>
        </p:pic>
      </p:grp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AD546F7-E80C-4A51-BE87-72E9548E81D9}"/>
              </a:ext>
            </a:extLst>
          </p:cNvPr>
          <p:cNvCxnSpPr>
            <a:cxnSpLocks/>
          </p:cNvCxnSpPr>
          <p:nvPr/>
        </p:nvCxnSpPr>
        <p:spPr>
          <a:xfrm flipH="1">
            <a:off x="2620884" y="1352306"/>
            <a:ext cx="1665129" cy="154570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3BA6D617-3541-47AA-8DB5-3A7D6F595DF9}"/>
              </a:ext>
            </a:extLst>
          </p:cNvPr>
          <p:cNvCxnSpPr>
            <a:cxnSpLocks/>
            <a:stCxn id="114" idx="3"/>
          </p:cNvCxnSpPr>
          <p:nvPr/>
        </p:nvCxnSpPr>
        <p:spPr>
          <a:xfrm>
            <a:off x="4730923" y="1382989"/>
            <a:ext cx="682365" cy="1452421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Arc 143">
            <a:extLst>
              <a:ext uri="{FF2B5EF4-FFF2-40B4-BE49-F238E27FC236}">
                <a16:creationId xmlns:a16="http://schemas.microsoft.com/office/drawing/2014/main" id="{BB71D618-2EF1-4820-860D-D9331DB9357D}"/>
              </a:ext>
            </a:extLst>
          </p:cNvPr>
          <p:cNvSpPr/>
          <p:nvPr/>
        </p:nvSpPr>
        <p:spPr>
          <a:xfrm>
            <a:off x="213185" y="2097450"/>
            <a:ext cx="1842190" cy="1709028"/>
          </a:xfrm>
          <a:prstGeom prst="arc">
            <a:avLst>
              <a:gd name="adj1" fmla="val 12525253"/>
              <a:gd name="adj2" fmla="val 203408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5BA6332A-8494-48DD-B9D5-2C6C7C8B19FD}"/>
              </a:ext>
            </a:extLst>
          </p:cNvPr>
          <p:cNvSpPr/>
          <p:nvPr/>
        </p:nvSpPr>
        <p:spPr>
          <a:xfrm>
            <a:off x="2005119" y="2005865"/>
            <a:ext cx="743130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8" name="Arc 147">
            <a:extLst>
              <a:ext uri="{FF2B5EF4-FFF2-40B4-BE49-F238E27FC236}">
                <a16:creationId xmlns:a16="http://schemas.microsoft.com/office/drawing/2014/main" id="{57CAB9A9-D71C-4440-9CCA-C93D4B28F1D4}"/>
              </a:ext>
            </a:extLst>
          </p:cNvPr>
          <p:cNvSpPr/>
          <p:nvPr/>
        </p:nvSpPr>
        <p:spPr>
          <a:xfrm>
            <a:off x="2673948" y="1983422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9" name="Arc 148">
            <a:extLst>
              <a:ext uri="{FF2B5EF4-FFF2-40B4-BE49-F238E27FC236}">
                <a16:creationId xmlns:a16="http://schemas.microsoft.com/office/drawing/2014/main" id="{EFE92D98-3711-455F-9D77-FC20B7362C0A}"/>
              </a:ext>
            </a:extLst>
          </p:cNvPr>
          <p:cNvSpPr/>
          <p:nvPr/>
        </p:nvSpPr>
        <p:spPr>
          <a:xfrm>
            <a:off x="5359164" y="2069056"/>
            <a:ext cx="764044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0" name="Arc 149">
            <a:extLst>
              <a:ext uri="{FF2B5EF4-FFF2-40B4-BE49-F238E27FC236}">
                <a16:creationId xmlns:a16="http://schemas.microsoft.com/office/drawing/2014/main" id="{A5E0B5B1-1A9D-4938-917B-C2B9A9290893}"/>
              </a:ext>
            </a:extLst>
          </p:cNvPr>
          <p:cNvSpPr/>
          <p:nvPr/>
        </p:nvSpPr>
        <p:spPr>
          <a:xfrm>
            <a:off x="6139767" y="2000354"/>
            <a:ext cx="1504487" cy="1775659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DD0BB35-770E-4C9D-83AD-9F3061926EE6}"/>
              </a:ext>
            </a:extLst>
          </p:cNvPr>
          <p:cNvSpPr txBox="1"/>
          <p:nvPr/>
        </p:nvSpPr>
        <p:spPr>
          <a:xfrm>
            <a:off x="802551" y="1910734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IBGP-CT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77DCC42-94EC-4722-BBBB-0C69362E12B8}"/>
              </a:ext>
            </a:extLst>
          </p:cNvPr>
          <p:cNvSpPr txBox="1"/>
          <p:nvPr/>
        </p:nvSpPr>
        <p:spPr>
          <a:xfrm>
            <a:off x="367379" y="3142236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9FEFB6F-7F47-4D9D-94AD-52AF20587802}"/>
              </a:ext>
            </a:extLst>
          </p:cNvPr>
          <p:cNvSpPr txBox="1"/>
          <p:nvPr/>
        </p:nvSpPr>
        <p:spPr>
          <a:xfrm>
            <a:off x="430297" y="3769175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22158D9-5F3F-48CF-9414-72FBFEBFFC2E}"/>
              </a:ext>
            </a:extLst>
          </p:cNvPr>
          <p:cNvSpPr txBox="1"/>
          <p:nvPr/>
        </p:nvSpPr>
        <p:spPr>
          <a:xfrm>
            <a:off x="7255925" y="3116630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C32CA0B-4720-445C-8590-0FE67E8D9EB5}"/>
              </a:ext>
            </a:extLst>
          </p:cNvPr>
          <p:cNvSpPr txBox="1"/>
          <p:nvPr/>
        </p:nvSpPr>
        <p:spPr>
          <a:xfrm>
            <a:off x="7265981" y="3738755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156" name="Picture 155" descr="Juniper_logical Router.png">
            <a:extLst>
              <a:ext uri="{FF2B5EF4-FFF2-40B4-BE49-F238E27FC236}">
                <a16:creationId xmlns:a16="http://schemas.microsoft.com/office/drawing/2014/main" id="{E0476B49-0F51-4C7E-B217-F049EB4A8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7" y="3472146"/>
            <a:ext cx="300412" cy="300412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E5AB2A05-F8C4-4666-9FB4-9033B8BCB70A}"/>
              </a:ext>
            </a:extLst>
          </p:cNvPr>
          <p:cNvSpPr txBox="1"/>
          <p:nvPr/>
        </p:nvSpPr>
        <p:spPr>
          <a:xfrm>
            <a:off x="3754600" y="1769621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IBGP-CT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9979996-DA40-474A-9D40-78F1E4D64703}"/>
              </a:ext>
            </a:extLst>
          </p:cNvPr>
          <p:cNvSpPr txBox="1"/>
          <p:nvPr/>
        </p:nvSpPr>
        <p:spPr>
          <a:xfrm>
            <a:off x="2027398" y="1837354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EBGP-CT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A0C8E06-EBEC-44FC-A8CE-3127F3342F74}"/>
              </a:ext>
            </a:extLst>
          </p:cNvPr>
          <p:cNvSpPr txBox="1"/>
          <p:nvPr/>
        </p:nvSpPr>
        <p:spPr>
          <a:xfrm>
            <a:off x="5442293" y="1876864"/>
            <a:ext cx="829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EBGP-CT</a:t>
            </a:r>
          </a:p>
        </p:txBody>
      </p:sp>
      <p:pic>
        <p:nvPicPr>
          <p:cNvPr id="164" name="Picture 163" descr="Juniper_logical Router.png">
            <a:extLst>
              <a:ext uri="{FF2B5EF4-FFF2-40B4-BE49-F238E27FC236}">
                <a16:creationId xmlns:a16="http://schemas.microsoft.com/office/drawing/2014/main" id="{1A48E40A-F0DD-4521-B124-B9E103464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6" y="2868226"/>
            <a:ext cx="300412" cy="300412"/>
          </a:xfrm>
          <a:prstGeom prst="rect">
            <a:avLst/>
          </a:prstGeom>
        </p:spPr>
      </p:pic>
      <p:pic>
        <p:nvPicPr>
          <p:cNvPr id="165" name="Picture 164" descr="Juniper_logical Router.png">
            <a:extLst>
              <a:ext uri="{FF2B5EF4-FFF2-40B4-BE49-F238E27FC236}">
                <a16:creationId xmlns:a16="http://schemas.microsoft.com/office/drawing/2014/main" id="{1882B6B7-BACF-4888-BF05-4279015444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98" y="3408661"/>
            <a:ext cx="300412" cy="300412"/>
          </a:xfrm>
          <a:prstGeom prst="rect">
            <a:avLst/>
          </a:prstGeom>
        </p:spPr>
      </p:pic>
      <p:pic>
        <p:nvPicPr>
          <p:cNvPr id="166" name="Picture 165" descr="Juniper_logical Router.png">
            <a:extLst>
              <a:ext uri="{FF2B5EF4-FFF2-40B4-BE49-F238E27FC236}">
                <a16:creationId xmlns:a16="http://schemas.microsoft.com/office/drawing/2014/main" id="{4EF89234-5053-414A-BE84-AB09D1E15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33" y="2860619"/>
            <a:ext cx="300412" cy="300412"/>
          </a:xfrm>
          <a:prstGeom prst="rect">
            <a:avLst/>
          </a:prstGeom>
        </p:spPr>
      </p:pic>
      <p:pic>
        <p:nvPicPr>
          <p:cNvPr id="167" name="Picture 166" descr="Juniper_logical Router.png">
            <a:extLst>
              <a:ext uri="{FF2B5EF4-FFF2-40B4-BE49-F238E27FC236}">
                <a16:creationId xmlns:a16="http://schemas.microsoft.com/office/drawing/2014/main" id="{3F37D517-ABF5-4693-87EB-12311E35A6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06" y="3309747"/>
            <a:ext cx="300412" cy="300412"/>
          </a:xfrm>
          <a:prstGeom prst="rect">
            <a:avLst/>
          </a:prstGeom>
        </p:spPr>
      </p:pic>
      <p:pic>
        <p:nvPicPr>
          <p:cNvPr id="168" name="Picture 167" descr="Juniper_logical Router.png">
            <a:extLst>
              <a:ext uri="{FF2B5EF4-FFF2-40B4-BE49-F238E27FC236}">
                <a16:creationId xmlns:a16="http://schemas.microsoft.com/office/drawing/2014/main" id="{C6F19DEA-B1AB-4766-BED9-86B4CB23E4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11" y="2808338"/>
            <a:ext cx="300412" cy="300412"/>
          </a:xfrm>
          <a:prstGeom prst="rect">
            <a:avLst/>
          </a:prstGeom>
        </p:spPr>
      </p:pic>
      <p:pic>
        <p:nvPicPr>
          <p:cNvPr id="169" name="Picture 168" descr="Juniper_logical Router.png">
            <a:extLst>
              <a:ext uri="{FF2B5EF4-FFF2-40B4-BE49-F238E27FC236}">
                <a16:creationId xmlns:a16="http://schemas.microsoft.com/office/drawing/2014/main" id="{C71BFF98-7371-4EAD-B365-A479896A00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13" y="2755175"/>
            <a:ext cx="300412" cy="300412"/>
          </a:xfrm>
          <a:prstGeom prst="rect">
            <a:avLst/>
          </a:prstGeom>
        </p:spPr>
      </p:pic>
      <p:pic>
        <p:nvPicPr>
          <p:cNvPr id="170" name="Picture 169" descr="Juniper_logical Router.png">
            <a:extLst>
              <a:ext uri="{FF2B5EF4-FFF2-40B4-BE49-F238E27FC236}">
                <a16:creationId xmlns:a16="http://schemas.microsoft.com/office/drawing/2014/main" id="{C5A269B1-0907-407D-88DF-A36605375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47" y="3406220"/>
            <a:ext cx="300412" cy="300412"/>
          </a:xfrm>
          <a:prstGeom prst="rect">
            <a:avLst/>
          </a:prstGeom>
        </p:spPr>
      </p:pic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C793157-564E-4D77-A565-7AA94D81519B}"/>
              </a:ext>
            </a:extLst>
          </p:cNvPr>
          <p:cNvCxnSpPr>
            <a:cxnSpLocks/>
            <a:stCxn id="166" idx="3"/>
          </p:cNvCxnSpPr>
          <p:nvPr/>
        </p:nvCxnSpPr>
        <p:spPr>
          <a:xfrm>
            <a:off x="2011345" y="3010825"/>
            <a:ext cx="476488" cy="57395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2279541-D868-4ADB-8B94-605C9884DC3D}"/>
              </a:ext>
            </a:extLst>
          </p:cNvPr>
          <p:cNvCxnSpPr>
            <a:cxnSpLocks/>
            <a:stCxn id="165" idx="3"/>
          </p:cNvCxnSpPr>
          <p:nvPr/>
        </p:nvCxnSpPr>
        <p:spPr>
          <a:xfrm flipV="1">
            <a:off x="2062210" y="2944579"/>
            <a:ext cx="452817" cy="6142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EF824C9-2FB9-4F67-8A61-2D5D2182E82A}"/>
              </a:ext>
            </a:extLst>
          </p:cNvPr>
          <p:cNvCxnSpPr>
            <a:cxnSpLocks/>
            <a:stCxn id="166" idx="0"/>
          </p:cNvCxnSpPr>
          <p:nvPr/>
        </p:nvCxnSpPr>
        <p:spPr>
          <a:xfrm>
            <a:off x="1861139" y="2860619"/>
            <a:ext cx="648902" cy="167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7BBEB9E-8564-4FD0-84B0-9D61D6176B78}"/>
              </a:ext>
            </a:extLst>
          </p:cNvPr>
          <p:cNvCxnSpPr>
            <a:cxnSpLocks/>
          </p:cNvCxnSpPr>
          <p:nvPr/>
        </p:nvCxnSpPr>
        <p:spPr>
          <a:xfrm flipV="1">
            <a:off x="2062210" y="3642880"/>
            <a:ext cx="521794" cy="1510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5" name="Cylinder 174">
            <a:extLst>
              <a:ext uri="{FF2B5EF4-FFF2-40B4-BE49-F238E27FC236}">
                <a16:creationId xmlns:a16="http://schemas.microsoft.com/office/drawing/2014/main" id="{C2308F76-B28E-47E9-8A76-9719AD3D722C}"/>
              </a:ext>
            </a:extLst>
          </p:cNvPr>
          <p:cNvSpPr/>
          <p:nvPr/>
        </p:nvSpPr>
        <p:spPr>
          <a:xfrm>
            <a:off x="451856" y="4152105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Cylinder 175">
            <a:extLst>
              <a:ext uri="{FF2B5EF4-FFF2-40B4-BE49-F238E27FC236}">
                <a16:creationId xmlns:a16="http://schemas.microsoft.com/office/drawing/2014/main" id="{65185E36-F4F9-43C6-9CE1-B5E800A05E36}"/>
              </a:ext>
            </a:extLst>
          </p:cNvPr>
          <p:cNvSpPr/>
          <p:nvPr/>
        </p:nvSpPr>
        <p:spPr>
          <a:xfrm>
            <a:off x="604256" y="4159363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Cylinder 176">
            <a:extLst>
              <a:ext uri="{FF2B5EF4-FFF2-40B4-BE49-F238E27FC236}">
                <a16:creationId xmlns:a16="http://schemas.microsoft.com/office/drawing/2014/main" id="{0F96BE04-B089-437A-A24E-C4FFF4CA0576}"/>
              </a:ext>
            </a:extLst>
          </p:cNvPr>
          <p:cNvSpPr/>
          <p:nvPr/>
        </p:nvSpPr>
        <p:spPr>
          <a:xfrm>
            <a:off x="785684" y="4166620"/>
            <a:ext cx="122320" cy="251839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Cylinder 177">
            <a:extLst>
              <a:ext uri="{FF2B5EF4-FFF2-40B4-BE49-F238E27FC236}">
                <a16:creationId xmlns:a16="http://schemas.microsoft.com/office/drawing/2014/main" id="{DF5C7A3D-CFD8-4A0C-B73E-F1393EB8D56E}"/>
              </a:ext>
            </a:extLst>
          </p:cNvPr>
          <p:cNvSpPr/>
          <p:nvPr/>
        </p:nvSpPr>
        <p:spPr>
          <a:xfrm>
            <a:off x="1605741" y="4159362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Cylinder 178">
            <a:extLst>
              <a:ext uri="{FF2B5EF4-FFF2-40B4-BE49-F238E27FC236}">
                <a16:creationId xmlns:a16="http://schemas.microsoft.com/office/drawing/2014/main" id="{56300A50-1A0A-414D-BB70-2FFC9358E7A8}"/>
              </a:ext>
            </a:extLst>
          </p:cNvPr>
          <p:cNvSpPr/>
          <p:nvPr/>
        </p:nvSpPr>
        <p:spPr>
          <a:xfrm>
            <a:off x="1758141" y="4152106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Cylinder 179">
            <a:extLst>
              <a:ext uri="{FF2B5EF4-FFF2-40B4-BE49-F238E27FC236}">
                <a16:creationId xmlns:a16="http://schemas.microsoft.com/office/drawing/2014/main" id="{D2141DEE-BE5A-490F-9AB0-609EA26D360F}"/>
              </a:ext>
            </a:extLst>
          </p:cNvPr>
          <p:cNvSpPr/>
          <p:nvPr/>
        </p:nvSpPr>
        <p:spPr>
          <a:xfrm>
            <a:off x="1910541" y="4159363"/>
            <a:ext cx="122320" cy="251839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Cylinder 180">
            <a:extLst>
              <a:ext uri="{FF2B5EF4-FFF2-40B4-BE49-F238E27FC236}">
                <a16:creationId xmlns:a16="http://schemas.microsoft.com/office/drawing/2014/main" id="{AC6BFE54-CA28-436A-B5A5-6B42F0D1211C}"/>
              </a:ext>
            </a:extLst>
          </p:cNvPr>
          <p:cNvSpPr/>
          <p:nvPr/>
        </p:nvSpPr>
        <p:spPr>
          <a:xfrm>
            <a:off x="2469341" y="4166620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Cylinder 181">
            <a:extLst>
              <a:ext uri="{FF2B5EF4-FFF2-40B4-BE49-F238E27FC236}">
                <a16:creationId xmlns:a16="http://schemas.microsoft.com/office/drawing/2014/main" id="{36F2E941-5BF0-44FB-89AF-445C4F91D4F6}"/>
              </a:ext>
            </a:extLst>
          </p:cNvPr>
          <p:cNvSpPr/>
          <p:nvPr/>
        </p:nvSpPr>
        <p:spPr>
          <a:xfrm>
            <a:off x="2621741" y="4173878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Cylinder 182">
            <a:extLst>
              <a:ext uri="{FF2B5EF4-FFF2-40B4-BE49-F238E27FC236}">
                <a16:creationId xmlns:a16="http://schemas.microsoft.com/office/drawing/2014/main" id="{A4F025E0-4C90-4C26-B660-F28A62A41CA4}"/>
              </a:ext>
            </a:extLst>
          </p:cNvPr>
          <p:cNvSpPr/>
          <p:nvPr/>
        </p:nvSpPr>
        <p:spPr>
          <a:xfrm>
            <a:off x="2788655" y="4181135"/>
            <a:ext cx="122320" cy="251839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Cylinder 183">
            <a:extLst>
              <a:ext uri="{FF2B5EF4-FFF2-40B4-BE49-F238E27FC236}">
                <a16:creationId xmlns:a16="http://schemas.microsoft.com/office/drawing/2014/main" id="{923C7822-862A-4035-AAD8-AEDA9AAC46F5}"/>
              </a:ext>
            </a:extLst>
          </p:cNvPr>
          <p:cNvSpPr/>
          <p:nvPr/>
        </p:nvSpPr>
        <p:spPr>
          <a:xfrm>
            <a:off x="5147227" y="4130333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Cylinder 184">
            <a:extLst>
              <a:ext uri="{FF2B5EF4-FFF2-40B4-BE49-F238E27FC236}">
                <a16:creationId xmlns:a16="http://schemas.microsoft.com/office/drawing/2014/main" id="{F6E3A415-487E-4FEF-8134-D94E1545C03F}"/>
              </a:ext>
            </a:extLst>
          </p:cNvPr>
          <p:cNvSpPr/>
          <p:nvPr/>
        </p:nvSpPr>
        <p:spPr>
          <a:xfrm>
            <a:off x="5299627" y="4123077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Cylinder 185">
            <a:extLst>
              <a:ext uri="{FF2B5EF4-FFF2-40B4-BE49-F238E27FC236}">
                <a16:creationId xmlns:a16="http://schemas.microsoft.com/office/drawing/2014/main" id="{6B139175-DC48-4508-85FF-091323ADC322}"/>
              </a:ext>
            </a:extLst>
          </p:cNvPr>
          <p:cNvSpPr/>
          <p:nvPr/>
        </p:nvSpPr>
        <p:spPr>
          <a:xfrm>
            <a:off x="5452027" y="4130334"/>
            <a:ext cx="122320" cy="251839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Cylinder 186">
            <a:extLst>
              <a:ext uri="{FF2B5EF4-FFF2-40B4-BE49-F238E27FC236}">
                <a16:creationId xmlns:a16="http://schemas.microsoft.com/office/drawing/2014/main" id="{8541B38B-6083-47D8-92B2-173FBF427BC0}"/>
              </a:ext>
            </a:extLst>
          </p:cNvPr>
          <p:cNvSpPr/>
          <p:nvPr/>
        </p:nvSpPr>
        <p:spPr>
          <a:xfrm>
            <a:off x="5894712" y="4094047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Cylinder 187">
            <a:extLst>
              <a:ext uri="{FF2B5EF4-FFF2-40B4-BE49-F238E27FC236}">
                <a16:creationId xmlns:a16="http://schemas.microsoft.com/office/drawing/2014/main" id="{EEB67A49-6E03-47BE-8299-4DF814153387}"/>
              </a:ext>
            </a:extLst>
          </p:cNvPr>
          <p:cNvSpPr/>
          <p:nvPr/>
        </p:nvSpPr>
        <p:spPr>
          <a:xfrm>
            <a:off x="6047112" y="4086791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Cylinder 188">
            <a:extLst>
              <a:ext uri="{FF2B5EF4-FFF2-40B4-BE49-F238E27FC236}">
                <a16:creationId xmlns:a16="http://schemas.microsoft.com/office/drawing/2014/main" id="{2CC96185-3276-4BFE-BC12-2DD1509DADB2}"/>
              </a:ext>
            </a:extLst>
          </p:cNvPr>
          <p:cNvSpPr/>
          <p:nvPr/>
        </p:nvSpPr>
        <p:spPr>
          <a:xfrm>
            <a:off x="6214026" y="4094048"/>
            <a:ext cx="122320" cy="251839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Cylinder 189">
            <a:extLst>
              <a:ext uri="{FF2B5EF4-FFF2-40B4-BE49-F238E27FC236}">
                <a16:creationId xmlns:a16="http://schemas.microsoft.com/office/drawing/2014/main" id="{3E37395E-C3B9-4BA9-B044-E4FC9958A30B}"/>
              </a:ext>
            </a:extLst>
          </p:cNvPr>
          <p:cNvSpPr/>
          <p:nvPr/>
        </p:nvSpPr>
        <p:spPr>
          <a:xfrm>
            <a:off x="7280826" y="4057761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Cylinder 190">
            <a:extLst>
              <a:ext uri="{FF2B5EF4-FFF2-40B4-BE49-F238E27FC236}">
                <a16:creationId xmlns:a16="http://schemas.microsoft.com/office/drawing/2014/main" id="{FCFD35B5-B0D2-4AFC-B2DD-4DC964072CDD}"/>
              </a:ext>
            </a:extLst>
          </p:cNvPr>
          <p:cNvSpPr/>
          <p:nvPr/>
        </p:nvSpPr>
        <p:spPr>
          <a:xfrm>
            <a:off x="7433226" y="4050505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Cylinder 191">
            <a:extLst>
              <a:ext uri="{FF2B5EF4-FFF2-40B4-BE49-F238E27FC236}">
                <a16:creationId xmlns:a16="http://schemas.microsoft.com/office/drawing/2014/main" id="{272174A6-D698-4396-9A94-E5A21011EF71}"/>
              </a:ext>
            </a:extLst>
          </p:cNvPr>
          <p:cNvSpPr/>
          <p:nvPr/>
        </p:nvSpPr>
        <p:spPr>
          <a:xfrm>
            <a:off x="7585626" y="4057762"/>
            <a:ext cx="122320" cy="251839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8D1E58E8-5BD4-4485-A77B-73F52FB52C2F}"/>
              </a:ext>
            </a:extLst>
          </p:cNvPr>
          <p:cNvCxnSpPr/>
          <p:nvPr/>
        </p:nvCxnSpPr>
        <p:spPr>
          <a:xfrm>
            <a:off x="503567" y="4786231"/>
            <a:ext cx="708205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C207D041-C820-4661-B6D7-E40B3709736E}"/>
              </a:ext>
            </a:extLst>
          </p:cNvPr>
          <p:cNvSpPr txBox="1"/>
          <p:nvPr/>
        </p:nvSpPr>
        <p:spPr>
          <a:xfrm>
            <a:off x="1438656" y="4452403"/>
            <a:ext cx="489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to End Colored transport satisfying SLAs</a:t>
            </a:r>
          </a:p>
        </p:txBody>
      </p:sp>
      <p:sp>
        <p:nvSpPr>
          <p:cNvPr id="195" name="Cylinder 194">
            <a:extLst>
              <a:ext uri="{FF2B5EF4-FFF2-40B4-BE49-F238E27FC236}">
                <a16:creationId xmlns:a16="http://schemas.microsoft.com/office/drawing/2014/main" id="{1D51A903-6DB0-482F-AC90-15C9A78300F2}"/>
              </a:ext>
            </a:extLst>
          </p:cNvPr>
          <p:cNvSpPr/>
          <p:nvPr/>
        </p:nvSpPr>
        <p:spPr>
          <a:xfrm rot="5400000">
            <a:off x="1158058" y="2349319"/>
            <a:ext cx="102419" cy="1125021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ylinder 195">
            <a:extLst>
              <a:ext uri="{FF2B5EF4-FFF2-40B4-BE49-F238E27FC236}">
                <a16:creationId xmlns:a16="http://schemas.microsoft.com/office/drawing/2014/main" id="{432ECF44-19EB-4EF3-A296-8CB6DB2B0F41}"/>
              </a:ext>
            </a:extLst>
          </p:cNvPr>
          <p:cNvSpPr/>
          <p:nvPr/>
        </p:nvSpPr>
        <p:spPr>
          <a:xfrm rot="5400000">
            <a:off x="3955867" y="1794955"/>
            <a:ext cx="104000" cy="2298136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ylinder 196">
            <a:extLst>
              <a:ext uri="{FF2B5EF4-FFF2-40B4-BE49-F238E27FC236}">
                <a16:creationId xmlns:a16="http://schemas.microsoft.com/office/drawing/2014/main" id="{A14D74DA-D9EB-4D35-B3C8-207953172891}"/>
              </a:ext>
            </a:extLst>
          </p:cNvPr>
          <p:cNvSpPr/>
          <p:nvPr/>
        </p:nvSpPr>
        <p:spPr>
          <a:xfrm rot="5400000">
            <a:off x="6809041" y="2367733"/>
            <a:ext cx="99284" cy="1062520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ylinder 197">
            <a:extLst>
              <a:ext uri="{FF2B5EF4-FFF2-40B4-BE49-F238E27FC236}">
                <a16:creationId xmlns:a16="http://schemas.microsoft.com/office/drawing/2014/main" id="{69B1C0FD-625B-4F67-B400-84115C575534}"/>
              </a:ext>
            </a:extLst>
          </p:cNvPr>
          <p:cNvSpPr/>
          <p:nvPr/>
        </p:nvSpPr>
        <p:spPr>
          <a:xfrm rot="5400000">
            <a:off x="1164154" y="2733367"/>
            <a:ext cx="102419" cy="1125021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Cylinder 198">
            <a:extLst>
              <a:ext uri="{FF2B5EF4-FFF2-40B4-BE49-F238E27FC236}">
                <a16:creationId xmlns:a16="http://schemas.microsoft.com/office/drawing/2014/main" id="{12A2C497-3256-499F-9B86-1E3B10D15CD9}"/>
              </a:ext>
            </a:extLst>
          </p:cNvPr>
          <p:cNvSpPr/>
          <p:nvPr/>
        </p:nvSpPr>
        <p:spPr>
          <a:xfrm rot="5400000">
            <a:off x="4014330" y="2049294"/>
            <a:ext cx="82107" cy="2525672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Cylinder 199">
            <a:extLst>
              <a:ext uri="{FF2B5EF4-FFF2-40B4-BE49-F238E27FC236}">
                <a16:creationId xmlns:a16="http://schemas.microsoft.com/office/drawing/2014/main" id="{3375243D-0562-437B-9E6A-43B499DBF3F6}"/>
              </a:ext>
            </a:extLst>
          </p:cNvPr>
          <p:cNvSpPr/>
          <p:nvPr/>
        </p:nvSpPr>
        <p:spPr>
          <a:xfrm rot="5400000">
            <a:off x="6777624" y="2630914"/>
            <a:ext cx="100770" cy="1299248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Cylinder 200">
            <a:extLst>
              <a:ext uri="{FF2B5EF4-FFF2-40B4-BE49-F238E27FC236}">
                <a16:creationId xmlns:a16="http://schemas.microsoft.com/office/drawing/2014/main" id="{5155FEEA-521B-4975-BB9B-99E21E1276B4}"/>
              </a:ext>
            </a:extLst>
          </p:cNvPr>
          <p:cNvSpPr/>
          <p:nvPr/>
        </p:nvSpPr>
        <p:spPr>
          <a:xfrm rot="5400000">
            <a:off x="1243402" y="3044263"/>
            <a:ext cx="102419" cy="1125021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Cylinder 201">
            <a:extLst>
              <a:ext uri="{FF2B5EF4-FFF2-40B4-BE49-F238E27FC236}">
                <a16:creationId xmlns:a16="http://schemas.microsoft.com/office/drawing/2014/main" id="{2F91D7A5-655D-4FE3-9B39-C9559D200673}"/>
              </a:ext>
            </a:extLst>
          </p:cNvPr>
          <p:cNvSpPr/>
          <p:nvPr/>
        </p:nvSpPr>
        <p:spPr>
          <a:xfrm rot="5400000" flipH="1">
            <a:off x="4020533" y="2391509"/>
            <a:ext cx="96752" cy="2461433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Cylinder 202">
            <a:extLst>
              <a:ext uri="{FF2B5EF4-FFF2-40B4-BE49-F238E27FC236}">
                <a16:creationId xmlns:a16="http://schemas.microsoft.com/office/drawing/2014/main" id="{4FE71DDB-35E4-4955-8DFF-439C630A072F}"/>
              </a:ext>
            </a:extLst>
          </p:cNvPr>
          <p:cNvSpPr/>
          <p:nvPr/>
        </p:nvSpPr>
        <p:spPr>
          <a:xfrm rot="5400000">
            <a:off x="6760282" y="3086935"/>
            <a:ext cx="102419" cy="1125021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17CBF87-BA27-42FF-B4CC-45A38CAEA808}"/>
              </a:ext>
            </a:extLst>
          </p:cNvPr>
          <p:cNvCxnSpPr>
            <a:cxnSpLocks/>
          </p:cNvCxnSpPr>
          <p:nvPr/>
        </p:nvCxnSpPr>
        <p:spPr>
          <a:xfrm flipV="1">
            <a:off x="5567410" y="2987251"/>
            <a:ext cx="452817" cy="6142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81ED3A7-365C-4614-98CE-C4A697556B66}"/>
              </a:ext>
            </a:extLst>
          </p:cNvPr>
          <p:cNvCxnSpPr>
            <a:cxnSpLocks/>
            <a:stCxn id="167" idx="2"/>
          </p:cNvCxnSpPr>
          <p:nvPr/>
        </p:nvCxnSpPr>
        <p:spPr>
          <a:xfrm flipH="1" flipV="1">
            <a:off x="5520356" y="3096979"/>
            <a:ext cx="600856" cy="5131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2A46623-5BB0-47EC-AC74-217A791DE139}"/>
              </a:ext>
            </a:extLst>
          </p:cNvPr>
          <p:cNvCxnSpPr>
            <a:cxnSpLocks/>
          </p:cNvCxnSpPr>
          <p:nvPr/>
        </p:nvCxnSpPr>
        <p:spPr>
          <a:xfrm flipV="1">
            <a:off x="5543026" y="3600208"/>
            <a:ext cx="521794" cy="1510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6463651-34B6-4955-9D84-AD8264A1FC2A}"/>
              </a:ext>
            </a:extLst>
          </p:cNvPr>
          <p:cNvCxnSpPr>
            <a:cxnSpLocks/>
            <a:endCxn id="168" idx="1"/>
          </p:cNvCxnSpPr>
          <p:nvPr/>
        </p:nvCxnSpPr>
        <p:spPr>
          <a:xfrm>
            <a:off x="5451683" y="2903291"/>
            <a:ext cx="547228" cy="5525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628E757-AE4C-4577-8BD0-5351F020DE8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3FB5F-773F-436D-A832-D3A25B368A6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B03F5-67E6-4A84-B647-912D00CCDBE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F3264-CD8C-40AC-83AF-68D3A9111A7C}"/>
              </a:ext>
            </a:extLst>
          </p:cNvPr>
          <p:cNvSpPr txBox="1"/>
          <p:nvPr/>
        </p:nvSpPr>
        <p:spPr>
          <a:xfrm>
            <a:off x="908004" y="4057762"/>
            <a:ext cx="103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IGP-SR/flex-algo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35850A-28C9-41DB-BD1D-FBD937AAB7B4}"/>
              </a:ext>
            </a:extLst>
          </p:cNvPr>
          <p:cNvSpPr txBox="1"/>
          <p:nvPr/>
        </p:nvSpPr>
        <p:spPr>
          <a:xfrm>
            <a:off x="6388308" y="3929746"/>
            <a:ext cx="103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IGP-SR/flex-algo</a:t>
            </a:r>
          </a:p>
        </p:txBody>
      </p:sp>
      <p:sp>
        <p:nvSpPr>
          <p:cNvPr id="116" name="Rectangle 1">
            <a:extLst>
              <a:ext uri="{FF2B5EF4-FFF2-40B4-BE49-F238E27FC236}">
                <a16:creationId xmlns:a16="http://schemas.microsoft.com/office/drawing/2014/main" id="{518151E6-C9CB-4438-BAD1-DFAD341D0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267" y="721805"/>
            <a:ext cx="471315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draft-hegde-spring-mpls-seamless-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sr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3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BGP-CT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B732DEA9-556F-49F4-884D-96C7A7576053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9815B69-76F2-4A2E-862B-F3760003A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632" y="247072"/>
            <a:ext cx="569258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draft-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kaliraj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idr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bgp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-classful-transport-planes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Cylinder 88">
            <a:extLst>
              <a:ext uri="{FF2B5EF4-FFF2-40B4-BE49-F238E27FC236}">
                <a16:creationId xmlns:a16="http://schemas.microsoft.com/office/drawing/2014/main" id="{FBA79354-796A-4FCE-940F-9534C6AEE9BE}"/>
              </a:ext>
            </a:extLst>
          </p:cNvPr>
          <p:cNvSpPr/>
          <p:nvPr/>
        </p:nvSpPr>
        <p:spPr>
          <a:xfrm rot="5400000">
            <a:off x="3692029" y="222181"/>
            <a:ext cx="295700" cy="6926222"/>
          </a:xfrm>
          <a:prstGeom prst="can">
            <a:avLst/>
          </a:prstGeom>
          <a:solidFill>
            <a:srgbClr val="ECF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ylinder 89">
            <a:extLst>
              <a:ext uri="{FF2B5EF4-FFF2-40B4-BE49-F238E27FC236}">
                <a16:creationId xmlns:a16="http://schemas.microsoft.com/office/drawing/2014/main" id="{004541EE-1298-413D-A83E-83ABD4630B49}"/>
              </a:ext>
            </a:extLst>
          </p:cNvPr>
          <p:cNvSpPr/>
          <p:nvPr/>
        </p:nvSpPr>
        <p:spPr>
          <a:xfrm rot="5400000">
            <a:off x="3733125" y="-146623"/>
            <a:ext cx="295700" cy="6926222"/>
          </a:xfrm>
          <a:prstGeom prst="can">
            <a:avLst/>
          </a:prstGeom>
          <a:solidFill>
            <a:srgbClr val="E1F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ylinder 90">
            <a:extLst>
              <a:ext uri="{FF2B5EF4-FFF2-40B4-BE49-F238E27FC236}">
                <a16:creationId xmlns:a16="http://schemas.microsoft.com/office/drawing/2014/main" id="{05CC028E-7E84-4374-B14A-C4E90D68239A}"/>
              </a:ext>
            </a:extLst>
          </p:cNvPr>
          <p:cNvSpPr/>
          <p:nvPr/>
        </p:nvSpPr>
        <p:spPr>
          <a:xfrm rot="5400000">
            <a:off x="3641570" y="-509625"/>
            <a:ext cx="329448" cy="6859051"/>
          </a:xfrm>
          <a:prstGeom prst="can">
            <a:avLst/>
          </a:prstGeom>
          <a:solidFill>
            <a:srgbClr val="FFCCCC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690F9E-780B-45CD-8CAF-B6BF18890CC0}"/>
              </a:ext>
            </a:extLst>
          </p:cNvPr>
          <p:cNvGrpSpPr/>
          <p:nvPr/>
        </p:nvGrpSpPr>
        <p:grpSpPr>
          <a:xfrm>
            <a:off x="215842" y="2095791"/>
            <a:ext cx="7418687" cy="2117083"/>
            <a:chOff x="1024231" y="1785776"/>
            <a:chExt cx="5564015" cy="1587812"/>
          </a:xfrm>
        </p:grpSpPr>
        <p:pic>
          <p:nvPicPr>
            <p:cNvPr id="93" name="Picture 92" descr="cloud_OL.png">
              <a:extLst>
                <a:ext uri="{FF2B5EF4-FFF2-40B4-BE49-F238E27FC236}">
                  <a16:creationId xmlns:a16="http://schemas.microsoft.com/office/drawing/2014/main" id="{844A7C74-CBE6-4C9F-82C9-1AEC3736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9814" y="2137254"/>
              <a:ext cx="1378432" cy="872739"/>
            </a:xfrm>
            <a:prstGeom prst="rect">
              <a:avLst/>
            </a:prstGeom>
          </p:spPr>
        </p:pic>
        <p:pic>
          <p:nvPicPr>
            <p:cNvPr id="94" name="Picture 93" descr="cloud_OL.png">
              <a:extLst>
                <a:ext uri="{FF2B5EF4-FFF2-40B4-BE49-F238E27FC236}">
                  <a16:creationId xmlns:a16="http://schemas.microsoft.com/office/drawing/2014/main" id="{C4A76CBE-56BB-4461-9737-B4E26ABE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158943" cy="904955"/>
            </a:xfrm>
            <a:prstGeom prst="rect">
              <a:avLst/>
            </a:prstGeom>
          </p:spPr>
        </p:pic>
        <p:pic>
          <p:nvPicPr>
            <p:cNvPr id="95" name="Picture 94" descr="cloud_OL.png">
              <a:extLst>
                <a:ext uri="{FF2B5EF4-FFF2-40B4-BE49-F238E27FC236}">
                  <a16:creationId xmlns:a16="http://schemas.microsoft.com/office/drawing/2014/main" id="{CD2A3DBB-C744-4C33-9FCA-B3D5F76D8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00" name="Picture 99" descr="Generic Router 1.png">
              <a:extLst>
                <a:ext uri="{FF2B5EF4-FFF2-40B4-BE49-F238E27FC236}">
                  <a16:creationId xmlns:a16="http://schemas.microsoft.com/office/drawing/2014/main" id="{9779D9E2-4997-4010-8410-9EBAD4FC5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01" name="Picture 100" descr="Generic Router 1.png">
              <a:extLst>
                <a:ext uri="{FF2B5EF4-FFF2-40B4-BE49-F238E27FC236}">
                  <a16:creationId xmlns:a16="http://schemas.microsoft.com/office/drawing/2014/main" id="{8CAEEB4E-64FF-41E1-B5A4-48FFCACC6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F1A265E-C5AE-47B1-A21C-611FC44B6BEF}"/>
                </a:ext>
              </a:extLst>
            </p:cNvPr>
            <p:cNvSpPr/>
            <p:nvPr/>
          </p:nvSpPr>
          <p:spPr>
            <a:xfrm>
              <a:off x="3312988" y="1953480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3C4095-AB14-48F3-A58A-4FAB1D08D6B9}"/>
                </a:ext>
              </a:extLst>
            </p:cNvPr>
            <p:cNvSpPr/>
            <p:nvPr/>
          </p:nvSpPr>
          <p:spPr>
            <a:xfrm>
              <a:off x="1320099" y="2664805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E998766-9194-49D4-B000-B1EAA021CF80}"/>
                </a:ext>
              </a:extLst>
            </p:cNvPr>
            <p:cNvSpPr/>
            <p:nvPr/>
          </p:nvSpPr>
          <p:spPr>
            <a:xfrm>
              <a:off x="5511113" y="2656836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9BDA709-DF3C-4EE2-A2AD-85C3A51E0F8A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31" y="3192416"/>
              <a:ext cx="160453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FFBE14-F498-45AB-B5A3-3AB170CDC3C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20853" cy="1132136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8054AFF-B97A-4EA1-B956-5648EEAE389E}"/>
                </a:ext>
              </a:extLst>
            </p:cNvPr>
            <p:cNvCxnSpPr>
              <a:cxnSpLocks/>
            </p:cNvCxnSpPr>
            <p:nvPr/>
          </p:nvCxnSpPr>
          <p:spPr>
            <a:xfrm>
              <a:off x="4886630" y="2080104"/>
              <a:ext cx="0" cy="1168460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8358F7E5-7D88-446A-8E5A-44AAAEC289F5}"/>
                </a:ext>
              </a:extLst>
            </p:cNvPr>
            <p:cNvCxnSpPr>
              <a:cxnSpLocks/>
            </p:cNvCxnSpPr>
            <p:nvPr/>
          </p:nvCxnSpPr>
          <p:spPr>
            <a:xfrm>
              <a:off x="2702156" y="3205584"/>
              <a:ext cx="2215271" cy="6545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9E9D580-037B-402E-85C8-782BA31339B8}"/>
                </a:ext>
              </a:extLst>
            </p:cNvPr>
            <p:cNvCxnSpPr>
              <a:cxnSpLocks/>
            </p:cNvCxnSpPr>
            <p:nvPr/>
          </p:nvCxnSpPr>
          <p:spPr>
            <a:xfrm>
              <a:off x="4941239" y="3181889"/>
              <a:ext cx="1536196" cy="11662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8F3B437-4CCA-440C-BE29-1ED144941C5F}"/>
                </a:ext>
              </a:extLst>
            </p:cNvPr>
            <p:cNvSpPr txBox="1"/>
            <p:nvPr/>
          </p:nvSpPr>
          <p:spPr>
            <a:xfrm>
              <a:off x="2931064" y="3165839"/>
              <a:ext cx="14846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SR-TE-MPLS (v4/v6) </a:t>
              </a:r>
            </a:p>
          </p:txBody>
        </p:sp>
        <p:pic>
          <p:nvPicPr>
            <p:cNvPr id="111" name="Picture 110" descr="Generic Router 1.png">
              <a:extLst>
                <a:ext uri="{FF2B5EF4-FFF2-40B4-BE49-F238E27FC236}">
                  <a16:creationId xmlns:a16="http://schemas.microsoft.com/office/drawing/2014/main" id="{ECCA21B3-2574-47A0-B02C-2CC5B940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113" name="Picture 112" descr="Generic Router 1.png">
              <a:extLst>
                <a:ext uri="{FF2B5EF4-FFF2-40B4-BE49-F238E27FC236}">
                  <a16:creationId xmlns:a16="http://schemas.microsoft.com/office/drawing/2014/main" id="{4AAEAC97-A671-4E0E-8AE8-7ADD24788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</p:grpSp>
      <p:sp>
        <p:nvSpPr>
          <p:cNvPr id="144" name="Arc 143">
            <a:extLst>
              <a:ext uri="{FF2B5EF4-FFF2-40B4-BE49-F238E27FC236}">
                <a16:creationId xmlns:a16="http://schemas.microsoft.com/office/drawing/2014/main" id="{BB71D618-2EF1-4820-860D-D9331DB9357D}"/>
              </a:ext>
            </a:extLst>
          </p:cNvPr>
          <p:cNvSpPr/>
          <p:nvPr/>
        </p:nvSpPr>
        <p:spPr>
          <a:xfrm>
            <a:off x="-34327" y="2097450"/>
            <a:ext cx="1842190" cy="1709028"/>
          </a:xfrm>
          <a:prstGeom prst="arc">
            <a:avLst>
              <a:gd name="adj1" fmla="val 12525253"/>
              <a:gd name="adj2" fmla="val 203408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5BA6332A-8494-48DD-B9D5-2C6C7C8B19FD}"/>
              </a:ext>
            </a:extLst>
          </p:cNvPr>
          <p:cNvSpPr/>
          <p:nvPr/>
        </p:nvSpPr>
        <p:spPr>
          <a:xfrm>
            <a:off x="1807711" y="2005865"/>
            <a:ext cx="743130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8" name="Arc 147">
            <a:extLst>
              <a:ext uri="{FF2B5EF4-FFF2-40B4-BE49-F238E27FC236}">
                <a16:creationId xmlns:a16="http://schemas.microsoft.com/office/drawing/2014/main" id="{57CAB9A9-D71C-4440-9CCA-C93D4B28F1D4}"/>
              </a:ext>
            </a:extLst>
          </p:cNvPr>
          <p:cNvSpPr/>
          <p:nvPr/>
        </p:nvSpPr>
        <p:spPr>
          <a:xfrm>
            <a:off x="2476540" y="1983422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9" name="Arc 148">
            <a:extLst>
              <a:ext uri="{FF2B5EF4-FFF2-40B4-BE49-F238E27FC236}">
                <a16:creationId xmlns:a16="http://schemas.microsoft.com/office/drawing/2014/main" id="{EFE92D98-3711-455F-9D77-FC20B7362C0A}"/>
              </a:ext>
            </a:extLst>
          </p:cNvPr>
          <p:cNvSpPr/>
          <p:nvPr/>
        </p:nvSpPr>
        <p:spPr>
          <a:xfrm>
            <a:off x="5161756" y="2069056"/>
            <a:ext cx="764044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0" name="Arc 149">
            <a:extLst>
              <a:ext uri="{FF2B5EF4-FFF2-40B4-BE49-F238E27FC236}">
                <a16:creationId xmlns:a16="http://schemas.microsoft.com/office/drawing/2014/main" id="{A5E0B5B1-1A9D-4938-917B-C2B9A9290893}"/>
              </a:ext>
            </a:extLst>
          </p:cNvPr>
          <p:cNvSpPr/>
          <p:nvPr/>
        </p:nvSpPr>
        <p:spPr>
          <a:xfrm>
            <a:off x="5942359" y="2000354"/>
            <a:ext cx="1504487" cy="1775659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77DCC42-94EC-4722-BBBB-0C69362E12B8}"/>
              </a:ext>
            </a:extLst>
          </p:cNvPr>
          <p:cNvSpPr txBox="1"/>
          <p:nvPr/>
        </p:nvSpPr>
        <p:spPr>
          <a:xfrm>
            <a:off x="169971" y="3142236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9FEFB6F-7F47-4D9D-94AD-52AF20587802}"/>
              </a:ext>
            </a:extLst>
          </p:cNvPr>
          <p:cNvSpPr txBox="1"/>
          <p:nvPr/>
        </p:nvSpPr>
        <p:spPr>
          <a:xfrm>
            <a:off x="232889" y="3769175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22158D9-5F3F-48CF-9414-72FBFEBFFC2E}"/>
              </a:ext>
            </a:extLst>
          </p:cNvPr>
          <p:cNvSpPr txBox="1"/>
          <p:nvPr/>
        </p:nvSpPr>
        <p:spPr>
          <a:xfrm>
            <a:off x="7058517" y="300690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C32CA0B-4720-445C-8590-0FE67E8D9EB5}"/>
              </a:ext>
            </a:extLst>
          </p:cNvPr>
          <p:cNvSpPr txBox="1"/>
          <p:nvPr/>
        </p:nvSpPr>
        <p:spPr>
          <a:xfrm>
            <a:off x="7068573" y="3738755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156" name="Picture 155" descr="Juniper_logical Router.png">
            <a:extLst>
              <a:ext uri="{FF2B5EF4-FFF2-40B4-BE49-F238E27FC236}">
                <a16:creationId xmlns:a16="http://schemas.microsoft.com/office/drawing/2014/main" id="{E0476B49-0F51-4C7E-B217-F049EB4A8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" y="3472146"/>
            <a:ext cx="300412" cy="300412"/>
          </a:xfrm>
          <a:prstGeom prst="rect">
            <a:avLst/>
          </a:prstGeom>
        </p:spPr>
      </p:pic>
      <p:pic>
        <p:nvPicPr>
          <p:cNvPr id="164" name="Picture 163" descr="Juniper_logical Router.png">
            <a:extLst>
              <a:ext uri="{FF2B5EF4-FFF2-40B4-BE49-F238E27FC236}">
                <a16:creationId xmlns:a16="http://schemas.microsoft.com/office/drawing/2014/main" id="{1A48E40A-F0DD-4521-B124-B9E103464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8" y="2868226"/>
            <a:ext cx="300412" cy="300412"/>
          </a:xfrm>
          <a:prstGeom prst="rect">
            <a:avLst/>
          </a:prstGeom>
        </p:spPr>
      </p:pic>
      <p:pic>
        <p:nvPicPr>
          <p:cNvPr id="165" name="Picture 164" descr="Juniper_logical Router.png">
            <a:extLst>
              <a:ext uri="{FF2B5EF4-FFF2-40B4-BE49-F238E27FC236}">
                <a16:creationId xmlns:a16="http://schemas.microsoft.com/office/drawing/2014/main" id="{1882B6B7-BACF-4888-BF05-4279015444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0" y="3408661"/>
            <a:ext cx="300412" cy="300412"/>
          </a:xfrm>
          <a:prstGeom prst="rect">
            <a:avLst/>
          </a:prstGeom>
        </p:spPr>
      </p:pic>
      <p:pic>
        <p:nvPicPr>
          <p:cNvPr id="166" name="Picture 165" descr="Juniper_logical Router.png">
            <a:extLst>
              <a:ext uri="{FF2B5EF4-FFF2-40B4-BE49-F238E27FC236}">
                <a16:creationId xmlns:a16="http://schemas.microsoft.com/office/drawing/2014/main" id="{4EF89234-5053-414A-BE84-AB09D1E15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25" y="2860619"/>
            <a:ext cx="300412" cy="300412"/>
          </a:xfrm>
          <a:prstGeom prst="rect">
            <a:avLst/>
          </a:prstGeom>
        </p:spPr>
      </p:pic>
      <p:pic>
        <p:nvPicPr>
          <p:cNvPr id="167" name="Picture 166" descr="Juniper_logical Router.png">
            <a:extLst>
              <a:ext uri="{FF2B5EF4-FFF2-40B4-BE49-F238E27FC236}">
                <a16:creationId xmlns:a16="http://schemas.microsoft.com/office/drawing/2014/main" id="{3F37D517-ABF5-4693-87EB-12311E35A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598" y="3309747"/>
            <a:ext cx="300412" cy="300412"/>
          </a:xfrm>
          <a:prstGeom prst="rect">
            <a:avLst/>
          </a:prstGeom>
        </p:spPr>
      </p:pic>
      <p:pic>
        <p:nvPicPr>
          <p:cNvPr id="168" name="Picture 167" descr="Juniper_logical Router.png">
            <a:extLst>
              <a:ext uri="{FF2B5EF4-FFF2-40B4-BE49-F238E27FC236}">
                <a16:creationId xmlns:a16="http://schemas.microsoft.com/office/drawing/2014/main" id="{C6F19DEA-B1AB-4766-BED9-86B4CB23E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03" y="2808338"/>
            <a:ext cx="300412" cy="300412"/>
          </a:xfrm>
          <a:prstGeom prst="rect">
            <a:avLst/>
          </a:prstGeom>
        </p:spPr>
      </p:pic>
      <p:pic>
        <p:nvPicPr>
          <p:cNvPr id="169" name="Picture 168" descr="Juniper_logical Router.png">
            <a:extLst>
              <a:ext uri="{FF2B5EF4-FFF2-40B4-BE49-F238E27FC236}">
                <a16:creationId xmlns:a16="http://schemas.microsoft.com/office/drawing/2014/main" id="{C71BFF98-7371-4EAD-B365-A479896A0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05" y="2755175"/>
            <a:ext cx="300412" cy="300412"/>
          </a:xfrm>
          <a:prstGeom prst="rect">
            <a:avLst/>
          </a:prstGeom>
        </p:spPr>
      </p:pic>
      <p:pic>
        <p:nvPicPr>
          <p:cNvPr id="170" name="Picture 169" descr="Juniper_logical Router.png">
            <a:extLst>
              <a:ext uri="{FF2B5EF4-FFF2-40B4-BE49-F238E27FC236}">
                <a16:creationId xmlns:a16="http://schemas.microsoft.com/office/drawing/2014/main" id="{C5A269B1-0907-407D-88DF-A36605375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39" y="3406220"/>
            <a:ext cx="300412" cy="300412"/>
          </a:xfrm>
          <a:prstGeom prst="rect">
            <a:avLst/>
          </a:prstGeom>
        </p:spPr>
      </p:pic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C793157-564E-4D77-A565-7AA94D81519B}"/>
              </a:ext>
            </a:extLst>
          </p:cNvPr>
          <p:cNvCxnSpPr>
            <a:cxnSpLocks/>
            <a:stCxn id="166" idx="3"/>
          </p:cNvCxnSpPr>
          <p:nvPr/>
        </p:nvCxnSpPr>
        <p:spPr>
          <a:xfrm>
            <a:off x="1813937" y="3010825"/>
            <a:ext cx="476488" cy="57395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2279541-D868-4ADB-8B94-605C9884DC3D}"/>
              </a:ext>
            </a:extLst>
          </p:cNvPr>
          <p:cNvCxnSpPr>
            <a:cxnSpLocks/>
            <a:stCxn id="165" idx="3"/>
          </p:cNvCxnSpPr>
          <p:nvPr/>
        </p:nvCxnSpPr>
        <p:spPr>
          <a:xfrm flipV="1">
            <a:off x="1864802" y="2944579"/>
            <a:ext cx="452817" cy="6142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EF824C9-2FB9-4F67-8A61-2D5D2182E82A}"/>
              </a:ext>
            </a:extLst>
          </p:cNvPr>
          <p:cNvCxnSpPr>
            <a:cxnSpLocks/>
            <a:stCxn id="166" idx="0"/>
          </p:cNvCxnSpPr>
          <p:nvPr/>
        </p:nvCxnSpPr>
        <p:spPr>
          <a:xfrm>
            <a:off x="1663731" y="2860619"/>
            <a:ext cx="648902" cy="167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7BBEB9E-8564-4FD0-84B0-9D61D6176B78}"/>
              </a:ext>
            </a:extLst>
          </p:cNvPr>
          <p:cNvCxnSpPr>
            <a:cxnSpLocks/>
          </p:cNvCxnSpPr>
          <p:nvPr/>
        </p:nvCxnSpPr>
        <p:spPr>
          <a:xfrm flipV="1">
            <a:off x="1864802" y="3642880"/>
            <a:ext cx="521794" cy="1510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5" name="Cylinder 194">
            <a:extLst>
              <a:ext uri="{FF2B5EF4-FFF2-40B4-BE49-F238E27FC236}">
                <a16:creationId xmlns:a16="http://schemas.microsoft.com/office/drawing/2014/main" id="{1D51A903-6DB0-482F-AC90-15C9A78300F2}"/>
              </a:ext>
            </a:extLst>
          </p:cNvPr>
          <p:cNvSpPr/>
          <p:nvPr/>
        </p:nvSpPr>
        <p:spPr>
          <a:xfrm rot="5400000">
            <a:off x="960650" y="2349319"/>
            <a:ext cx="102419" cy="1125021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ylinder 195">
            <a:extLst>
              <a:ext uri="{FF2B5EF4-FFF2-40B4-BE49-F238E27FC236}">
                <a16:creationId xmlns:a16="http://schemas.microsoft.com/office/drawing/2014/main" id="{432ECF44-19EB-4EF3-A296-8CB6DB2B0F41}"/>
              </a:ext>
            </a:extLst>
          </p:cNvPr>
          <p:cNvSpPr/>
          <p:nvPr/>
        </p:nvSpPr>
        <p:spPr>
          <a:xfrm rot="5400000">
            <a:off x="3758459" y="1794955"/>
            <a:ext cx="104000" cy="2298136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ylinder 196">
            <a:extLst>
              <a:ext uri="{FF2B5EF4-FFF2-40B4-BE49-F238E27FC236}">
                <a16:creationId xmlns:a16="http://schemas.microsoft.com/office/drawing/2014/main" id="{A14D74DA-D9EB-4D35-B3C8-207953172891}"/>
              </a:ext>
            </a:extLst>
          </p:cNvPr>
          <p:cNvSpPr/>
          <p:nvPr/>
        </p:nvSpPr>
        <p:spPr>
          <a:xfrm rot="5400000">
            <a:off x="6611633" y="2367733"/>
            <a:ext cx="99284" cy="1062520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ylinder 197">
            <a:extLst>
              <a:ext uri="{FF2B5EF4-FFF2-40B4-BE49-F238E27FC236}">
                <a16:creationId xmlns:a16="http://schemas.microsoft.com/office/drawing/2014/main" id="{69B1C0FD-625B-4F67-B400-84115C575534}"/>
              </a:ext>
            </a:extLst>
          </p:cNvPr>
          <p:cNvSpPr/>
          <p:nvPr/>
        </p:nvSpPr>
        <p:spPr>
          <a:xfrm rot="5400000">
            <a:off x="966746" y="2733367"/>
            <a:ext cx="102419" cy="1125021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Cylinder 198">
            <a:extLst>
              <a:ext uri="{FF2B5EF4-FFF2-40B4-BE49-F238E27FC236}">
                <a16:creationId xmlns:a16="http://schemas.microsoft.com/office/drawing/2014/main" id="{12A2C497-3256-499F-9B86-1E3B10D15CD9}"/>
              </a:ext>
            </a:extLst>
          </p:cNvPr>
          <p:cNvSpPr/>
          <p:nvPr/>
        </p:nvSpPr>
        <p:spPr>
          <a:xfrm rot="5400000">
            <a:off x="3816922" y="2049294"/>
            <a:ext cx="82107" cy="2525672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Cylinder 199">
            <a:extLst>
              <a:ext uri="{FF2B5EF4-FFF2-40B4-BE49-F238E27FC236}">
                <a16:creationId xmlns:a16="http://schemas.microsoft.com/office/drawing/2014/main" id="{3375243D-0562-437B-9E6A-43B499DBF3F6}"/>
              </a:ext>
            </a:extLst>
          </p:cNvPr>
          <p:cNvSpPr/>
          <p:nvPr/>
        </p:nvSpPr>
        <p:spPr>
          <a:xfrm rot="5400000">
            <a:off x="6580216" y="2630914"/>
            <a:ext cx="100770" cy="1299248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Cylinder 200">
            <a:extLst>
              <a:ext uri="{FF2B5EF4-FFF2-40B4-BE49-F238E27FC236}">
                <a16:creationId xmlns:a16="http://schemas.microsoft.com/office/drawing/2014/main" id="{5155FEEA-521B-4975-BB9B-99E21E1276B4}"/>
              </a:ext>
            </a:extLst>
          </p:cNvPr>
          <p:cNvSpPr/>
          <p:nvPr/>
        </p:nvSpPr>
        <p:spPr>
          <a:xfrm rot="5400000">
            <a:off x="1045994" y="3044263"/>
            <a:ext cx="102419" cy="1125021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Cylinder 201">
            <a:extLst>
              <a:ext uri="{FF2B5EF4-FFF2-40B4-BE49-F238E27FC236}">
                <a16:creationId xmlns:a16="http://schemas.microsoft.com/office/drawing/2014/main" id="{2F91D7A5-655D-4FE3-9B39-C9559D200673}"/>
              </a:ext>
            </a:extLst>
          </p:cNvPr>
          <p:cNvSpPr/>
          <p:nvPr/>
        </p:nvSpPr>
        <p:spPr>
          <a:xfrm rot="5400000" flipH="1">
            <a:off x="3823125" y="2391509"/>
            <a:ext cx="96752" cy="2461433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Cylinder 202">
            <a:extLst>
              <a:ext uri="{FF2B5EF4-FFF2-40B4-BE49-F238E27FC236}">
                <a16:creationId xmlns:a16="http://schemas.microsoft.com/office/drawing/2014/main" id="{4FE71DDB-35E4-4955-8DFF-439C630A072F}"/>
              </a:ext>
            </a:extLst>
          </p:cNvPr>
          <p:cNvSpPr/>
          <p:nvPr/>
        </p:nvSpPr>
        <p:spPr>
          <a:xfrm rot="5400000">
            <a:off x="6562874" y="3086935"/>
            <a:ext cx="102419" cy="1125021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17CBF87-BA27-42FF-B4CC-45A38CAEA808}"/>
              </a:ext>
            </a:extLst>
          </p:cNvPr>
          <p:cNvCxnSpPr>
            <a:cxnSpLocks/>
          </p:cNvCxnSpPr>
          <p:nvPr/>
        </p:nvCxnSpPr>
        <p:spPr>
          <a:xfrm flipV="1">
            <a:off x="5370002" y="2987251"/>
            <a:ext cx="452817" cy="6142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81ED3A7-365C-4614-98CE-C4A697556B66}"/>
              </a:ext>
            </a:extLst>
          </p:cNvPr>
          <p:cNvCxnSpPr>
            <a:cxnSpLocks/>
            <a:stCxn id="167" idx="2"/>
          </p:cNvCxnSpPr>
          <p:nvPr/>
        </p:nvCxnSpPr>
        <p:spPr>
          <a:xfrm flipH="1" flipV="1">
            <a:off x="5322948" y="3096979"/>
            <a:ext cx="600856" cy="5131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2A46623-5BB0-47EC-AC74-217A791DE139}"/>
              </a:ext>
            </a:extLst>
          </p:cNvPr>
          <p:cNvCxnSpPr>
            <a:cxnSpLocks/>
          </p:cNvCxnSpPr>
          <p:nvPr/>
        </p:nvCxnSpPr>
        <p:spPr>
          <a:xfrm flipV="1">
            <a:off x="5345618" y="3600208"/>
            <a:ext cx="521794" cy="1510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6463651-34B6-4955-9D84-AD8264A1FC2A}"/>
              </a:ext>
            </a:extLst>
          </p:cNvPr>
          <p:cNvCxnSpPr>
            <a:cxnSpLocks/>
            <a:endCxn id="168" idx="1"/>
          </p:cNvCxnSpPr>
          <p:nvPr/>
        </p:nvCxnSpPr>
        <p:spPr>
          <a:xfrm>
            <a:off x="5254275" y="2903291"/>
            <a:ext cx="547228" cy="5525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628E757-AE4C-4577-8BD0-5351F020DE8E}"/>
              </a:ext>
            </a:extLst>
          </p:cNvPr>
          <p:cNvSpPr/>
          <p:nvPr/>
        </p:nvSpPr>
        <p:spPr>
          <a:xfrm>
            <a:off x="577740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3FB5F-773F-436D-A832-D3A25B368A61}"/>
              </a:ext>
            </a:extLst>
          </p:cNvPr>
          <p:cNvSpPr/>
          <p:nvPr/>
        </p:nvSpPr>
        <p:spPr>
          <a:xfrm>
            <a:off x="577740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B03F5-67E6-4A84-B647-912D00CCDBE0}"/>
              </a:ext>
            </a:extLst>
          </p:cNvPr>
          <p:cNvSpPr/>
          <p:nvPr/>
        </p:nvSpPr>
        <p:spPr>
          <a:xfrm>
            <a:off x="577740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6C2F0-D178-4D12-8682-33BA893C0BF9}"/>
              </a:ext>
            </a:extLst>
          </p:cNvPr>
          <p:cNvSpPr txBox="1"/>
          <p:nvPr/>
        </p:nvSpPr>
        <p:spPr>
          <a:xfrm>
            <a:off x="7058517" y="2005865"/>
            <a:ext cx="89564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PE5</a:t>
            </a:r>
          </a:p>
          <a:p>
            <a:r>
              <a:rPr lang="en-US" sz="800" dirty="0"/>
              <a:t>RD: 5.5.5.5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L1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; PE5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CD5119E-212C-46AD-9D75-42CC8B362EE8}"/>
              </a:ext>
            </a:extLst>
          </p:cNvPr>
          <p:cNvSpPr txBox="1"/>
          <p:nvPr/>
        </p:nvSpPr>
        <p:spPr>
          <a:xfrm>
            <a:off x="5662533" y="1999769"/>
            <a:ext cx="89564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PE5</a:t>
            </a:r>
          </a:p>
          <a:p>
            <a:r>
              <a:rPr lang="en-US" sz="800" dirty="0"/>
              <a:t>RD: 5.5.5.5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L2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; ABR7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60230-68DD-4EDD-B99A-6C57B961B7AF}"/>
              </a:ext>
            </a:extLst>
          </p:cNvPr>
          <p:cNvSpPr txBox="1"/>
          <p:nvPr/>
        </p:nvSpPr>
        <p:spPr>
          <a:xfrm>
            <a:off x="1476949" y="3093689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236A29F-17F5-4B53-86E7-BCAE9499D200}"/>
              </a:ext>
            </a:extLst>
          </p:cNvPr>
          <p:cNvSpPr txBox="1"/>
          <p:nvPr/>
        </p:nvSpPr>
        <p:spPr>
          <a:xfrm>
            <a:off x="1470853" y="3648425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CDB30DD-3F8D-4F6E-BAB5-A9B44561C41E}"/>
              </a:ext>
            </a:extLst>
          </p:cNvPr>
          <p:cNvSpPr txBox="1"/>
          <p:nvPr/>
        </p:nvSpPr>
        <p:spPr>
          <a:xfrm>
            <a:off x="2312101" y="3063209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A536A69-AFA3-4CA0-AA93-4CB67443A7A2}"/>
              </a:ext>
            </a:extLst>
          </p:cNvPr>
          <p:cNvSpPr txBox="1"/>
          <p:nvPr/>
        </p:nvSpPr>
        <p:spPr>
          <a:xfrm>
            <a:off x="2269429" y="3715481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3CE7E2A-AF18-49CF-B0B7-135880DC6187}"/>
              </a:ext>
            </a:extLst>
          </p:cNvPr>
          <p:cNvSpPr txBox="1"/>
          <p:nvPr/>
        </p:nvSpPr>
        <p:spPr>
          <a:xfrm>
            <a:off x="4884613" y="3099785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B3EFA8A-7461-4F48-ACEA-5167266FA4D6}"/>
              </a:ext>
            </a:extLst>
          </p:cNvPr>
          <p:cNvSpPr txBox="1"/>
          <p:nvPr/>
        </p:nvSpPr>
        <p:spPr>
          <a:xfrm>
            <a:off x="4927285" y="3691097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718C8EA-9385-4253-8AE1-6D499A8FEDD0}"/>
              </a:ext>
            </a:extLst>
          </p:cNvPr>
          <p:cNvSpPr txBox="1"/>
          <p:nvPr/>
        </p:nvSpPr>
        <p:spPr>
          <a:xfrm>
            <a:off x="5731957" y="3057113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ABR7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954EE9-8012-4658-BBF4-691A07F1D946}"/>
              </a:ext>
            </a:extLst>
          </p:cNvPr>
          <p:cNvSpPr txBox="1"/>
          <p:nvPr/>
        </p:nvSpPr>
        <p:spPr>
          <a:xfrm>
            <a:off x="5670997" y="3691097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ABR8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FED83A7-D075-4D6A-B834-3ED381CA2B84}"/>
              </a:ext>
            </a:extLst>
          </p:cNvPr>
          <p:cNvSpPr txBox="1"/>
          <p:nvPr/>
        </p:nvSpPr>
        <p:spPr>
          <a:xfrm>
            <a:off x="4681077" y="2005865"/>
            <a:ext cx="89564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PE5</a:t>
            </a:r>
          </a:p>
          <a:p>
            <a:r>
              <a:rPr lang="en-US" sz="800" dirty="0"/>
              <a:t>RD: 5.5.5.5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L3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; ABR5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C34BB1B-C285-4F44-8AA5-CF918D4F2DCD}"/>
              </a:ext>
            </a:extLst>
          </p:cNvPr>
          <p:cNvSpPr txBox="1"/>
          <p:nvPr/>
        </p:nvSpPr>
        <p:spPr>
          <a:xfrm>
            <a:off x="2242677" y="1944905"/>
            <a:ext cx="89564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PE5</a:t>
            </a:r>
          </a:p>
          <a:p>
            <a:r>
              <a:rPr lang="en-US" sz="800" dirty="0"/>
              <a:t>RD: 5.5.5.5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L4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; ABR3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97FE9B-34BD-4CE4-9813-E89E52063635}"/>
              </a:ext>
            </a:extLst>
          </p:cNvPr>
          <p:cNvSpPr txBox="1"/>
          <p:nvPr/>
        </p:nvSpPr>
        <p:spPr>
          <a:xfrm>
            <a:off x="1194165" y="2066825"/>
            <a:ext cx="89564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PE5</a:t>
            </a:r>
          </a:p>
          <a:p>
            <a:r>
              <a:rPr lang="en-US" sz="800" dirty="0"/>
              <a:t>RD: 5.5.5.5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L5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; ABR1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6EBBF-54F2-4659-A25B-5C9792388016}"/>
              </a:ext>
            </a:extLst>
          </p:cNvPr>
          <p:cNvSpPr txBox="1"/>
          <p:nvPr/>
        </p:nvSpPr>
        <p:spPr>
          <a:xfrm>
            <a:off x="7716293" y="2877384"/>
            <a:ext cx="113279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VPN prefix: v1</a:t>
            </a:r>
          </a:p>
          <a:p>
            <a:r>
              <a:rPr lang="en-US" sz="900" dirty="0"/>
              <a:t>RD: X</a:t>
            </a:r>
          </a:p>
          <a:p>
            <a:r>
              <a:rPr lang="en-US" sz="900" dirty="0"/>
              <a:t>RT: Y</a:t>
            </a:r>
          </a:p>
          <a:p>
            <a:r>
              <a:rPr lang="en-US" sz="900" dirty="0"/>
              <a:t>Ext color comm: Red</a:t>
            </a:r>
          </a:p>
          <a:p>
            <a:r>
              <a:rPr lang="en-US" sz="900" dirty="0"/>
              <a:t>Label: Lv1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6B692D-E297-4357-B189-4B8B0BCEF188}"/>
              </a:ext>
            </a:extLst>
          </p:cNvPr>
          <p:cNvSpPr/>
          <p:nvPr/>
        </p:nvSpPr>
        <p:spPr>
          <a:xfrm>
            <a:off x="182163" y="5315712"/>
            <a:ext cx="924973" cy="2769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FFDD799-DE0E-4C24-8E00-40AE05F81054}"/>
              </a:ext>
            </a:extLst>
          </p:cNvPr>
          <p:cNvSpPr/>
          <p:nvPr/>
        </p:nvSpPr>
        <p:spPr>
          <a:xfrm>
            <a:off x="176067" y="5029200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CF500B-32F3-4605-83A5-28BC6C18B08D}"/>
              </a:ext>
            </a:extLst>
          </p:cNvPr>
          <p:cNvSpPr/>
          <p:nvPr/>
        </p:nvSpPr>
        <p:spPr>
          <a:xfrm>
            <a:off x="182163" y="4742688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D004E39-109F-4FBF-81D0-C8862F2F8510}"/>
              </a:ext>
            </a:extLst>
          </p:cNvPr>
          <p:cNvSpPr/>
          <p:nvPr/>
        </p:nvSpPr>
        <p:spPr>
          <a:xfrm>
            <a:off x="182163" y="4450080"/>
            <a:ext cx="924973" cy="27697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5A8EB-9030-48F3-9E2E-865A691533D2}"/>
              </a:ext>
            </a:extLst>
          </p:cNvPr>
          <p:cNvSpPr txBox="1"/>
          <p:nvPr/>
        </p:nvSpPr>
        <p:spPr>
          <a:xfrm>
            <a:off x="178376" y="5327904"/>
            <a:ext cx="892184" cy="23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C373A66-0E7E-4ADD-AF53-326BC3FA7FCB}"/>
              </a:ext>
            </a:extLst>
          </p:cNvPr>
          <p:cNvSpPr txBox="1"/>
          <p:nvPr/>
        </p:nvSpPr>
        <p:spPr>
          <a:xfrm>
            <a:off x="474344" y="506577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E581C2C-EE9A-4D1D-BA74-AC35A29223AB}"/>
              </a:ext>
            </a:extLst>
          </p:cNvPr>
          <p:cNvSpPr txBox="1"/>
          <p:nvPr/>
        </p:nvSpPr>
        <p:spPr>
          <a:xfrm>
            <a:off x="468248" y="479145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L5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A907355-30F3-4385-A965-AAD64555715B}"/>
              </a:ext>
            </a:extLst>
          </p:cNvPr>
          <p:cNvSpPr txBox="1"/>
          <p:nvPr/>
        </p:nvSpPr>
        <p:spPr>
          <a:xfrm>
            <a:off x="230503" y="4480560"/>
            <a:ext cx="1077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Flex-algo label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0B4C348-75A9-47EA-B544-197E776D797A}"/>
              </a:ext>
            </a:extLst>
          </p:cNvPr>
          <p:cNvSpPr/>
          <p:nvPr/>
        </p:nvSpPr>
        <p:spPr>
          <a:xfrm>
            <a:off x="1322115" y="5334000"/>
            <a:ext cx="924973" cy="2769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A717BC2F-9BC5-4BE3-81B8-66E11286F467}"/>
              </a:ext>
            </a:extLst>
          </p:cNvPr>
          <p:cNvSpPr/>
          <p:nvPr/>
        </p:nvSpPr>
        <p:spPr>
          <a:xfrm>
            <a:off x="1316019" y="5047488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BE9169E-632F-4D0F-89CF-4DC86A0334D8}"/>
              </a:ext>
            </a:extLst>
          </p:cNvPr>
          <p:cNvSpPr/>
          <p:nvPr/>
        </p:nvSpPr>
        <p:spPr>
          <a:xfrm>
            <a:off x="1322115" y="4760976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8015990-0922-4009-9371-610EB6119B33}"/>
              </a:ext>
            </a:extLst>
          </p:cNvPr>
          <p:cNvSpPr txBox="1"/>
          <p:nvPr/>
        </p:nvSpPr>
        <p:spPr>
          <a:xfrm>
            <a:off x="1376552" y="5346192"/>
            <a:ext cx="833960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2E0A230-9CC8-4D4B-BA57-14CF91DC7DF9}"/>
              </a:ext>
            </a:extLst>
          </p:cNvPr>
          <p:cNvSpPr txBox="1"/>
          <p:nvPr/>
        </p:nvSpPr>
        <p:spPr>
          <a:xfrm>
            <a:off x="1614296" y="508406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0054CE8-3FEB-4B2A-8CEF-031D6137D686}"/>
              </a:ext>
            </a:extLst>
          </p:cNvPr>
          <p:cNvSpPr txBox="1"/>
          <p:nvPr/>
        </p:nvSpPr>
        <p:spPr>
          <a:xfrm>
            <a:off x="1608200" y="480974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L4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EC4780-B785-448B-8A4F-7C25D9140BB0}"/>
              </a:ext>
            </a:extLst>
          </p:cNvPr>
          <p:cNvSpPr/>
          <p:nvPr/>
        </p:nvSpPr>
        <p:spPr>
          <a:xfrm>
            <a:off x="2419395" y="5334000"/>
            <a:ext cx="924973" cy="2769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1A470B8-7898-4C7A-B315-FD4DDC10A075}"/>
              </a:ext>
            </a:extLst>
          </p:cNvPr>
          <p:cNvSpPr/>
          <p:nvPr/>
        </p:nvSpPr>
        <p:spPr>
          <a:xfrm>
            <a:off x="2413299" y="5047488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C0B0A056-B780-46BE-A2F2-F3EC695AB331}"/>
              </a:ext>
            </a:extLst>
          </p:cNvPr>
          <p:cNvSpPr/>
          <p:nvPr/>
        </p:nvSpPr>
        <p:spPr>
          <a:xfrm>
            <a:off x="2419395" y="4760976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38EB7875-A1A7-471F-9448-105E6EC04B0E}"/>
              </a:ext>
            </a:extLst>
          </p:cNvPr>
          <p:cNvSpPr/>
          <p:nvPr/>
        </p:nvSpPr>
        <p:spPr>
          <a:xfrm>
            <a:off x="2419395" y="4468368"/>
            <a:ext cx="924973" cy="27697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BD435ADF-71BC-4047-BFC7-D4B31B680B13}"/>
              </a:ext>
            </a:extLst>
          </p:cNvPr>
          <p:cNvSpPr txBox="1"/>
          <p:nvPr/>
        </p:nvSpPr>
        <p:spPr>
          <a:xfrm>
            <a:off x="2473832" y="5346192"/>
            <a:ext cx="833960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3BCD75B-D6BE-4DCD-9203-EBD5690ACA7B}"/>
              </a:ext>
            </a:extLst>
          </p:cNvPr>
          <p:cNvSpPr txBox="1"/>
          <p:nvPr/>
        </p:nvSpPr>
        <p:spPr>
          <a:xfrm>
            <a:off x="2711576" y="508406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D3100EFB-4F80-4F36-B3E4-3C3CF94C8A96}"/>
              </a:ext>
            </a:extLst>
          </p:cNvPr>
          <p:cNvSpPr txBox="1"/>
          <p:nvPr/>
        </p:nvSpPr>
        <p:spPr>
          <a:xfrm>
            <a:off x="2705480" y="480974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L3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446C3297-A847-4279-88BD-1F4499FF5D6B}"/>
              </a:ext>
            </a:extLst>
          </p:cNvPr>
          <p:cNvSpPr txBox="1"/>
          <p:nvPr/>
        </p:nvSpPr>
        <p:spPr>
          <a:xfrm>
            <a:off x="2467735" y="4498848"/>
            <a:ext cx="1077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SR-TE Label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ADC1B30-2E0A-4D47-B9DF-1A01F1766FC3}"/>
              </a:ext>
            </a:extLst>
          </p:cNvPr>
          <p:cNvSpPr/>
          <p:nvPr/>
        </p:nvSpPr>
        <p:spPr>
          <a:xfrm>
            <a:off x="2425491" y="4181856"/>
            <a:ext cx="924973" cy="27697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AB3754CA-A749-44CA-B71B-E175AA4EE9D4}"/>
              </a:ext>
            </a:extLst>
          </p:cNvPr>
          <p:cNvSpPr txBox="1"/>
          <p:nvPr/>
        </p:nvSpPr>
        <p:spPr>
          <a:xfrm>
            <a:off x="2473831" y="4236720"/>
            <a:ext cx="1077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SR-TE Label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E693E1D-F273-49B8-9CE7-19EF1F8AD374}"/>
              </a:ext>
            </a:extLst>
          </p:cNvPr>
          <p:cNvSpPr/>
          <p:nvPr/>
        </p:nvSpPr>
        <p:spPr>
          <a:xfrm>
            <a:off x="4851699" y="5254752"/>
            <a:ext cx="924973" cy="2769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7EE09AA6-2CED-461C-92BD-AA28C27CA914}"/>
              </a:ext>
            </a:extLst>
          </p:cNvPr>
          <p:cNvSpPr/>
          <p:nvPr/>
        </p:nvSpPr>
        <p:spPr>
          <a:xfrm>
            <a:off x="4845603" y="4968240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7F901B2-88BC-4D6C-A054-3A5079C60E93}"/>
              </a:ext>
            </a:extLst>
          </p:cNvPr>
          <p:cNvSpPr/>
          <p:nvPr/>
        </p:nvSpPr>
        <p:spPr>
          <a:xfrm>
            <a:off x="4851699" y="4681728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AB273555-3ED3-4BC2-93E2-2987EEE0A977}"/>
              </a:ext>
            </a:extLst>
          </p:cNvPr>
          <p:cNvSpPr txBox="1"/>
          <p:nvPr/>
        </p:nvSpPr>
        <p:spPr>
          <a:xfrm>
            <a:off x="4906136" y="5266944"/>
            <a:ext cx="833960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95FD5E9-EF3C-496B-BA21-E554C25538E6}"/>
              </a:ext>
            </a:extLst>
          </p:cNvPr>
          <p:cNvSpPr txBox="1"/>
          <p:nvPr/>
        </p:nvSpPr>
        <p:spPr>
          <a:xfrm>
            <a:off x="5143880" y="500481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AA1D1962-0583-4591-A23A-8E7991A9C4F1}"/>
              </a:ext>
            </a:extLst>
          </p:cNvPr>
          <p:cNvSpPr txBox="1"/>
          <p:nvPr/>
        </p:nvSpPr>
        <p:spPr>
          <a:xfrm>
            <a:off x="5137784" y="473049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L2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F4CAED9-8D22-4F9E-8380-99A5BC5B7C35}"/>
              </a:ext>
            </a:extLst>
          </p:cNvPr>
          <p:cNvSpPr/>
          <p:nvPr/>
        </p:nvSpPr>
        <p:spPr>
          <a:xfrm>
            <a:off x="5845347" y="5273040"/>
            <a:ext cx="924973" cy="2769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1A59AB4-482B-4D40-AAEF-CF89DD31BB6E}"/>
              </a:ext>
            </a:extLst>
          </p:cNvPr>
          <p:cNvSpPr/>
          <p:nvPr/>
        </p:nvSpPr>
        <p:spPr>
          <a:xfrm>
            <a:off x="5839251" y="4986528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516936AE-BBF9-4A76-85BA-895852F2A90A}"/>
              </a:ext>
            </a:extLst>
          </p:cNvPr>
          <p:cNvSpPr/>
          <p:nvPr/>
        </p:nvSpPr>
        <p:spPr>
          <a:xfrm>
            <a:off x="5845347" y="4700016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427C5A35-312E-4E7F-9F1A-4D5AA881FB54}"/>
              </a:ext>
            </a:extLst>
          </p:cNvPr>
          <p:cNvSpPr/>
          <p:nvPr/>
        </p:nvSpPr>
        <p:spPr>
          <a:xfrm>
            <a:off x="5845347" y="4407408"/>
            <a:ext cx="924973" cy="27697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71AEA302-8850-4F8C-B5B8-36C982ABFCD3}"/>
              </a:ext>
            </a:extLst>
          </p:cNvPr>
          <p:cNvSpPr txBox="1"/>
          <p:nvPr/>
        </p:nvSpPr>
        <p:spPr>
          <a:xfrm>
            <a:off x="5899784" y="5285232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52DEB081-25B2-4AFD-811F-E30E066FDE42}"/>
              </a:ext>
            </a:extLst>
          </p:cNvPr>
          <p:cNvSpPr txBox="1"/>
          <p:nvPr/>
        </p:nvSpPr>
        <p:spPr>
          <a:xfrm>
            <a:off x="6137528" y="502310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C99CD0BC-B1A3-44C7-AD4C-A5A0193C4EF2}"/>
              </a:ext>
            </a:extLst>
          </p:cNvPr>
          <p:cNvSpPr txBox="1"/>
          <p:nvPr/>
        </p:nvSpPr>
        <p:spPr>
          <a:xfrm>
            <a:off x="6131432" y="474878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L1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9B4B73-4EFD-4A96-9C82-44A954FDE95B}"/>
              </a:ext>
            </a:extLst>
          </p:cNvPr>
          <p:cNvSpPr txBox="1"/>
          <p:nvPr/>
        </p:nvSpPr>
        <p:spPr>
          <a:xfrm>
            <a:off x="5893687" y="4437888"/>
            <a:ext cx="1077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Flex-algo label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85BC9A-AD4F-4257-B7CF-39A6FB0B9148}"/>
              </a:ext>
            </a:extLst>
          </p:cNvPr>
          <p:cNvSpPr/>
          <p:nvPr/>
        </p:nvSpPr>
        <p:spPr>
          <a:xfrm>
            <a:off x="7058451" y="5230368"/>
            <a:ext cx="924973" cy="2769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DD8071BA-4A1E-4822-A4CF-390945A09E1F}"/>
              </a:ext>
            </a:extLst>
          </p:cNvPr>
          <p:cNvSpPr/>
          <p:nvPr/>
        </p:nvSpPr>
        <p:spPr>
          <a:xfrm>
            <a:off x="7052355" y="4943856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0AA61CA-0ADF-46B6-8578-69E813282934}"/>
              </a:ext>
            </a:extLst>
          </p:cNvPr>
          <p:cNvSpPr txBox="1"/>
          <p:nvPr/>
        </p:nvSpPr>
        <p:spPr>
          <a:xfrm>
            <a:off x="7112888" y="5242560"/>
            <a:ext cx="833960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761FD07F-234C-4DE3-A15E-9EE4855D2972}"/>
              </a:ext>
            </a:extLst>
          </p:cNvPr>
          <p:cNvSpPr txBox="1"/>
          <p:nvPr/>
        </p:nvSpPr>
        <p:spPr>
          <a:xfrm>
            <a:off x="7350632" y="4980432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9630-599D-4450-85D4-F529D6187197}"/>
              </a:ext>
            </a:extLst>
          </p:cNvPr>
          <p:cNvSpPr txBox="1"/>
          <p:nvPr/>
        </p:nvSpPr>
        <p:spPr>
          <a:xfrm>
            <a:off x="8983088" y="1491521"/>
            <a:ext cx="32089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New  BGP Family</a:t>
            </a:r>
          </a:p>
          <a:p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Uses RD to distinguish multiple paths</a:t>
            </a:r>
          </a:p>
          <a:p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Uses Router Target community to indicate the Transport Class/color</a:t>
            </a:r>
          </a:p>
          <a:p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Independent of VPN/ no VPN configuration needed</a:t>
            </a:r>
          </a:p>
        </p:txBody>
      </p:sp>
    </p:spTree>
    <p:extLst>
      <p:ext uri="{BB962C8B-B14F-4D97-AF65-F5344CB8AC3E}">
        <p14:creationId xmlns:p14="http://schemas.microsoft.com/office/powerpoint/2010/main" val="21351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filtering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7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DE7F7E7-6087-4793-896D-BB170AB6DF86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F15A8DF-941A-4388-898A-894F860FB4F8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021FF21-1EEE-4DD2-9E6A-3E039303A3AA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8DA8E9F-746F-4571-8803-2531D6B3705E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F8639A-0DFE-4E33-93B3-5E3D65EA4352}"/>
              </a:ext>
            </a:extLst>
          </p:cNvPr>
          <p:cNvGrpSpPr/>
          <p:nvPr/>
        </p:nvGrpSpPr>
        <p:grpSpPr>
          <a:xfrm>
            <a:off x="212561" y="2534703"/>
            <a:ext cx="7124154" cy="2001632"/>
            <a:chOff x="1038306" y="1785776"/>
            <a:chExt cx="5343115" cy="1501224"/>
          </a:xfrm>
        </p:grpSpPr>
        <p:pic>
          <p:nvPicPr>
            <p:cNvPr id="11" name="Picture 10" descr="cloud_OL.png">
              <a:extLst>
                <a:ext uri="{FF2B5EF4-FFF2-40B4-BE49-F238E27FC236}">
                  <a16:creationId xmlns:a16="http://schemas.microsoft.com/office/drawing/2014/main" id="{F38DACDF-C357-4B32-BC45-D13DD0893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0002" y="2137254"/>
              <a:ext cx="1631419" cy="872739"/>
            </a:xfrm>
            <a:prstGeom prst="rect">
              <a:avLst/>
            </a:prstGeom>
          </p:spPr>
        </p:pic>
        <p:pic>
          <p:nvPicPr>
            <p:cNvPr id="12" name="Picture 11" descr="cloud_OL.png">
              <a:extLst>
                <a:ext uri="{FF2B5EF4-FFF2-40B4-BE49-F238E27FC236}">
                  <a16:creationId xmlns:a16="http://schemas.microsoft.com/office/drawing/2014/main" id="{B7E8D16E-CE85-4FCD-AF59-8AC47699C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666870" cy="904955"/>
            </a:xfrm>
            <a:prstGeom prst="rect">
              <a:avLst/>
            </a:prstGeom>
          </p:spPr>
        </p:pic>
        <p:pic>
          <p:nvPicPr>
            <p:cNvPr id="13" name="Picture 12" descr="cloud_OL.png">
              <a:extLst>
                <a:ext uri="{FF2B5EF4-FFF2-40B4-BE49-F238E27FC236}">
                  <a16:creationId xmlns:a16="http://schemas.microsoft.com/office/drawing/2014/main" id="{4EB64CE3-42F9-4D13-BBFD-12ED418E4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4" name="Picture 13" descr="Generic Router 1.png">
              <a:extLst>
                <a:ext uri="{FF2B5EF4-FFF2-40B4-BE49-F238E27FC236}">
                  <a16:creationId xmlns:a16="http://schemas.microsoft.com/office/drawing/2014/main" id="{42EC1EAB-E029-469D-84A6-530600326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5" name="Picture 14" descr="Generic Router 1.png">
              <a:extLst>
                <a:ext uri="{FF2B5EF4-FFF2-40B4-BE49-F238E27FC236}">
                  <a16:creationId xmlns:a16="http://schemas.microsoft.com/office/drawing/2014/main" id="{D9BF3C4D-F5E9-4633-A070-85E12BB50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C5ADF0-9C93-4D67-BE88-930A5C8F88C7}"/>
                </a:ext>
              </a:extLst>
            </p:cNvPr>
            <p:cNvSpPr/>
            <p:nvPr/>
          </p:nvSpPr>
          <p:spPr>
            <a:xfrm>
              <a:off x="3408690" y="2434305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29F3B9-C212-4665-BE85-BD8B1FCDEE37}"/>
                </a:ext>
              </a:extLst>
            </p:cNvPr>
            <p:cNvSpPr/>
            <p:nvPr/>
          </p:nvSpPr>
          <p:spPr>
            <a:xfrm>
              <a:off x="1436557" y="2539213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3889B1-55C1-4983-A0AD-8FDBB781E469}"/>
                </a:ext>
              </a:extLst>
            </p:cNvPr>
            <p:cNvSpPr/>
            <p:nvPr/>
          </p:nvSpPr>
          <p:spPr>
            <a:xfrm>
              <a:off x="5155959" y="2507208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23BB2F7-D9C9-4F21-9296-67FD6FD68829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50092" cy="1170572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2B4449C-057F-45E3-AAD7-8DC2EDBB1F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6604" y="2080104"/>
              <a:ext cx="20026" cy="1206896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Generic Router 1.png">
              <a:extLst>
                <a:ext uri="{FF2B5EF4-FFF2-40B4-BE49-F238E27FC236}">
                  <a16:creationId xmlns:a16="http://schemas.microsoft.com/office/drawing/2014/main" id="{6448C936-09EB-4544-BA82-EBF41871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22" name="Picture 21" descr="Generic Router 1.png">
              <a:extLst>
                <a:ext uri="{FF2B5EF4-FFF2-40B4-BE49-F238E27FC236}">
                  <a16:creationId xmlns:a16="http://schemas.microsoft.com/office/drawing/2014/main" id="{42950CD6-9718-40D5-85DC-8C02D8D6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6BFAE34-C7F7-4A8D-BA67-BDD3F80229A9}"/>
              </a:ext>
            </a:extLst>
          </p:cNvPr>
          <p:cNvSpPr txBox="1"/>
          <p:nvPr/>
        </p:nvSpPr>
        <p:spPr>
          <a:xfrm>
            <a:off x="147923" y="3581148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D9DFFD-FD1E-44A0-BB41-C5725C603B2B}"/>
              </a:ext>
            </a:extLst>
          </p:cNvPr>
          <p:cNvSpPr txBox="1"/>
          <p:nvPr/>
        </p:nvSpPr>
        <p:spPr>
          <a:xfrm>
            <a:off x="210841" y="420808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4E6398-C855-43E1-A3AD-1574703827DD}"/>
              </a:ext>
            </a:extLst>
          </p:cNvPr>
          <p:cNvSpPr txBox="1"/>
          <p:nvPr/>
        </p:nvSpPr>
        <p:spPr>
          <a:xfrm>
            <a:off x="6746183" y="355554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15B0E7-1681-47BC-BF08-2E4B9953BECC}"/>
              </a:ext>
            </a:extLst>
          </p:cNvPr>
          <p:cNvSpPr txBox="1"/>
          <p:nvPr/>
        </p:nvSpPr>
        <p:spPr>
          <a:xfrm>
            <a:off x="6756239" y="417766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30" name="Picture 29" descr="Juniper_logical Router.png">
            <a:extLst>
              <a:ext uri="{FF2B5EF4-FFF2-40B4-BE49-F238E27FC236}">
                <a16:creationId xmlns:a16="http://schemas.microsoft.com/office/drawing/2014/main" id="{A11EE68C-61BA-4057-B4C3-AC649A84E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1" y="3911058"/>
            <a:ext cx="300412" cy="300412"/>
          </a:xfrm>
          <a:prstGeom prst="rect">
            <a:avLst/>
          </a:prstGeom>
        </p:spPr>
      </p:pic>
      <p:pic>
        <p:nvPicPr>
          <p:cNvPr id="32" name="Picture 31" descr="Juniper_logical Router.png">
            <a:extLst>
              <a:ext uri="{FF2B5EF4-FFF2-40B4-BE49-F238E27FC236}">
                <a16:creationId xmlns:a16="http://schemas.microsoft.com/office/drawing/2014/main" id="{125C3544-8B89-4EA5-9FCE-97A306359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" y="3307138"/>
            <a:ext cx="300412" cy="300412"/>
          </a:xfrm>
          <a:prstGeom prst="rect">
            <a:avLst/>
          </a:prstGeom>
        </p:spPr>
      </p:pic>
      <p:pic>
        <p:nvPicPr>
          <p:cNvPr id="33" name="Picture 32" descr="Juniper_logical Router.png">
            <a:extLst>
              <a:ext uri="{FF2B5EF4-FFF2-40B4-BE49-F238E27FC236}">
                <a16:creationId xmlns:a16="http://schemas.microsoft.com/office/drawing/2014/main" id="{72093AF1-48AA-45A0-888E-B83B2AD579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1" y="3302375"/>
            <a:ext cx="300412" cy="300412"/>
          </a:xfrm>
          <a:prstGeom prst="rect">
            <a:avLst/>
          </a:prstGeom>
        </p:spPr>
      </p:pic>
      <p:pic>
        <p:nvPicPr>
          <p:cNvPr id="34" name="Picture 33" descr="Juniper_logical Router.png">
            <a:extLst>
              <a:ext uri="{FF2B5EF4-FFF2-40B4-BE49-F238E27FC236}">
                <a16:creationId xmlns:a16="http://schemas.microsoft.com/office/drawing/2014/main" id="{D1755955-AF2D-4C43-8B05-73F3672B8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05" y="3845132"/>
            <a:ext cx="300412" cy="3004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447AB6F-F941-40F3-8DF5-D7AAE18A8F13}"/>
              </a:ext>
            </a:extLst>
          </p:cNvPr>
          <p:cNvSpPr txBox="1"/>
          <p:nvPr/>
        </p:nvSpPr>
        <p:spPr>
          <a:xfrm>
            <a:off x="8231625" y="702866"/>
            <a:ext cx="390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4AA1AB-209F-4891-B0C9-E13B810B6466}"/>
              </a:ext>
            </a:extLst>
          </p:cNvPr>
          <p:cNvSpPr txBox="1"/>
          <p:nvPr/>
        </p:nvSpPr>
        <p:spPr>
          <a:xfrm>
            <a:off x="2303295" y="3544864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28B8E9-0A00-4A0C-939C-8D45FD58CE16}"/>
              </a:ext>
            </a:extLst>
          </p:cNvPr>
          <p:cNvSpPr txBox="1"/>
          <p:nvPr/>
        </p:nvSpPr>
        <p:spPr>
          <a:xfrm>
            <a:off x="2252494" y="4103664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B7AC43-B3D1-4A97-992D-105B6D45A178}"/>
              </a:ext>
            </a:extLst>
          </p:cNvPr>
          <p:cNvSpPr txBox="1"/>
          <p:nvPr/>
        </p:nvSpPr>
        <p:spPr>
          <a:xfrm>
            <a:off x="4821523" y="350857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D0B58D-1CF8-4064-8AB2-FFFAF394D354}"/>
              </a:ext>
            </a:extLst>
          </p:cNvPr>
          <p:cNvSpPr txBox="1"/>
          <p:nvPr/>
        </p:nvSpPr>
        <p:spPr>
          <a:xfrm>
            <a:off x="4872325" y="4139950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988C4-D0BB-4D23-8B84-799524D8DD53}"/>
              </a:ext>
            </a:extLst>
          </p:cNvPr>
          <p:cNvSpPr txBox="1"/>
          <p:nvPr/>
        </p:nvSpPr>
        <p:spPr>
          <a:xfrm>
            <a:off x="8791095" y="2242733"/>
            <a:ext cx="3274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Based on service prefix PNH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Pull the BGP-CT route for PNH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Ability to aggregate the RTC route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535DE4-F3A1-42EC-9DD7-01980E87398E}"/>
              </a:ext>
            </a:extLst>
          </p:cNvPr>
          <p:cNvSpPr/>
          <p:nvPr/>
        </p:nvSpPr>
        <p:spPr>
          <a:xfrm>
            <a:off x="1285165" y="1691171"/>
            <a:ext cx="288977" cy="365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560572D-1036-41A8-AFE2-1374F8E1A1E0}"/>
              </a:ext>
            </a:extLst>
          </p:cNvPr>
          <p:cNvSpPr/>
          <p:nvPr/>
        </p:nvSpPr>
        <p:spPr>
          <a:xfrm>
            <a:off x="1106356" y="1698832"/>
            <a:ext cx="288977" cy="365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58954D1-BFCA-42B3-8B71-FAA447F609C8}"/>
              </a:ext>
            </a:extLst>
          </p:cNvPr>
          <p:cNvSpPr/>
          <p:nvPr/>
        </p:nvSpPr>
        <p:spPr>
          <a:xfrm>
            <a:off x="3662974" y="1413908"/>
            <a:ext cx="288977" cy="365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A2D8047-56A8-4A05-B993-BA99A71D73E2}"/>
              </a:ext>
            </a:extLst>
          </p:cNvPr>
          <p:cNvSpPr/>
          <p:nvPr/>
        </p:nvSpPr>
        <p:spPr>
          <a:xfrm>
            <a:off x="3484165" y="1421569"/>
            <a:ext cx="288977" cy="365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9C202DF-DD50-4FE6-ACBB-85E5772D9F19}"/>
              </a:ext>
            </a:extLst>
          </p:cNvPr>
          <p:cNvSpPr/>
          <p:nvPr/>
        </p:nvSpPr>
        <p:spPr>
          <a:xfrm>
            <a:off x="5899408" y="1843571"/>
            <a:ext cx="288977" cy="365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919798D-8C06-4ACA-A43C-07FA9B4D4F17}"/>
              </a:ext>
            </a:extLst>
          </p:cNvPr>
          <p:cNvSpPr/>
          <p:nvPr/>
        </p:nvSpPr>
        <p:spPr>
          <a:xfrm>
            <a:off x="5720599" y="1851232"/>
            <a:ext cx="288977" cy="365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252780-A349-42E8-A179-C634ED8A0868}"/>
              </a:ext>
            </a:extLst>
          </p:cNvPr>
          <p:cNvCxnSpPr/>
          <p:nvPr/>
        </p:nvCxnSpPr>
        <p:spPr>
          <a:xfrm flipH="1" flipV="1">
            <a:off x="6331606" y="2302525"/>
            <a:ext cx="966532" cy="1004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4593D8B-0F1F-44C7-B334-20D32B1D78E7}"/>
              </a:ext>
            </a:extLst>
          </p:cNvPr>
          <p:cNvCxnSpPr>
            <a:cxnSpLocks/>
          </p:cNvCxnSpPr>
          <p:nvPr/>
        </p:nvCxnSpPr>
        <p:spPr>
          <a:xfrm flipH="1" flipV="1">
            <a:off x="4032667" y="1843571"/>
            <a:ext cx="1588982" cy="107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F7B2090-2DEE-4FEF-A1C1-F82A54EB316D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1574142" y="1730627"/>
            <a:ext cx="1852532" cy="14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6450DBE-A453-4313-9FC0-CF518BE31A6B}"/>
              </a:ext>
            </a:extLst>
          </p:cNvPr>
          <p:cNvCxnSpPr>
            <a:cxnSpLocks/>
          </p:cNvCxnSpPr>
          <p:nvPr/>
        </p:nvCxnSpPr>
        <p:spPr>
          <a:xfrm flipH="1">
            <a:off x="240025" y="1881421"/>
            <a:ext cx="723110" cy="1210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03D6911-1E8A-473D-A161-14171DE1F7A0}"/>
              </a:ext>
            </a:extLst>
          </p:cNvPr>
          <p:cNvCxnSpPr>
            <a:cxnSpLocks/>
          </p:cNvCxnSpPr>
          <p:nvPr/>
        </p:nvCxnSpPr>
        <p:spPr>
          <a:xfrm flipV="1">
            <a:off x="600936" y="2190264"/>
            <a:ext cx="686572" cy="10409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344A3AD-CDC5-4D64-A6C3-FACB55E711E2}"/>
              </a:ext>
            </a:extLst>
          </p:cNvPr>
          <p:cNvCxnSpPr>
            <a:cxnSpLocks/>
          </p:cNvCxnSpPr>
          <p:nvPr/>
        </p:nvCxnSpPr>
        <p:spPr>
          <a:xfrm>
            <a:off x="1615154" y="2082258"/>
            <a:ext cx="819901" cy="11065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6D7FD63-AB74-4FF3-BB6C-0DD279A7C21B}"/>
              </a:ext>
            </a:extLst>
          </p:cNvPr>
          <p:cNvCxnSpPr>
            <a:cxnSpLocks/>
          </p:cNvCxnSpPr>
          <p:nvPr/>
        </p:nvCxnSpPr>
        <p:spPr>
          <a:xfrm>
            <a:off x="6007233" y="2422334"/>
            <a:ext cx="895011" cy="77987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F3D76FE-6AB4-425C-8866-DB6D785F6C13}"/>
              </a:ext>
            </a:extLst>
          </p:cNvPr>
          <p:cNvCxnSpPr/>
          <p:nvPr/>
        </p:nvCxnSpPr>
        <p:spPr>
          <a:xfrm flipH="1" flipV="1">
            <a:off x="5720599" y="2486650"/>
            <a:ext cx="1181645" cy="8157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860D03F-A715-454D-A623-56E7130A1498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5102408" y="2479902"/>
            <a:ext cx="475144" cy="7089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B2B06EF-171D-4802-9596-5C821098224F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555966" y="2063234"/>
            <a:ext cx="928200" cy="110004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DCADE3B-4510-4B22-8AB6-E403108FD0EB}"/>
              </a:ext>
            </a:extLst>
          </p:cNvPr>
          <p:cNvCxnSpPr>
            <a:cxnSpLocks/>
          </p:cNvCxnSpPr>
          <p:nvPr/>
        </p:nvCxnSpPr>
        <p:spPr>
          <a:xfrm flipH="1">
            <a:off x="600937" y="2190264"/>
            <a:ext cx="848949" cy="12387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F573E2E6-67DA-4AF4-BF3A-999EDC386566}"/>
              </a:ext>
            </a:extLst>
          </p:cNvPr>
          <p:cNvSpPr txBox="1"/>
          <p:nvPr/>
        </p:nvSpPr>
        <p:spPr>
          <a:xfrm>
            <a:off x="7227687" y="2629683"/>
            <a:ext cx="11212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Service Prefix: 10.1.1.1</a:t>
            </a:r>
          </a:p>
          <a:p>
            <a:r>
              <a:rPr lang="en-US" sz="900" dirty="0" err="1"/>
              <a:t>Pnh</a:t>
            </a:r>
            <a:r>
              <a:rPr lang="en-US" sz="900" dirty="0"/>
              <a:t>: 5.5.5.5</a:t>
            </a:r>
          </a:p>
          <a:p>
            <a:r>
              <a:rPr lang="en-US" sz="900" dirty="0"/>
              <a:t>Color: Blue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5F23E47-1035-4D7D-85B7-1D6202823189}"/>
              </a:ext>
            </a:extLst>
          </p:cNvPr>
          <p:cNvSpPr txBox="1"/>
          <p:nvPr/>
        </p:nvSpPr>
        <p:spPr>
          <a:xfrm>
            <a:off x="-122413" y="2043949"/>
            <a:ext cx="11212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Service Prefix: 10.1.1.1</a:t>
            </a:r>
          </a:p>
          <a:p>
            <a:r>
              <a:rPr lang="en-US" sz="900" dirty="0" err="1"/>
              <a:t>Pnh</a:t>
            </a:r>
            <a:r>
              <a:rPr lang="en-US" sz="900" dirty="0"/>
              <a:t>: 5.5.5.5</a:t>
            </a:r>
          </a:p>
          <a:p>
            <a:r>
              <a:rPr lang="en-US" sz="900" dirty="0" err="1"/>
              <a:t>Color:Blue</a:t>
            </a:r>
            <a:endParaRPr lang="en-US" sz="9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9E76A69-A9FF-4058-BB70-CB19E9652E9D}"/>
              </a:ext>
            </a:extLst>
          </p:cNvPr>
          <p:cNvSpPr txBox="1"/>
          <p:nvPr/>
        </p:nvSpPr>
        <p:spPr>
          <a:xfrm>
            <a:off x="1655879" y="2388172"/>
            <a:ext cx="10471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RTC: 5.5.5.5</a:t>
            </a:r>
          </a:p>
          <a:p>
            <a:r>
              <a:rPr lang="en-US" sz="900" dirty="0" err="1"/>
              <a:t>Color:Blue</a:t>
            </a:r>
            <a:endParaRPr lang="en-US" sz="9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66CF477-91A3-4BC0-9D1C-BDAC7BC76B75}"/>
              </a:ext>
            </a:extLst>
          </p:cNvPr>
          <p:cNvSpPr txBox="1"/>
          <p:nvPr/>
        </p:nvSpPr>
        <p:spPr>
          <a:xfrm>
            <a:off x="4307595" y="2242733"/>
            <a:ext cx="848949" cy="5078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CCC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BGP-CT: 5.5.5.5</a:t>
            </a:r>
          </a:p>
          <a:p>
            <a:r>
              <a:rPr lang="en-US" sz="900" dirty="0" err="1"/>
              <a:t>RT:Blue</a:t>
            </a:r>
            <a:endParaRPr lang="en-US" sz="900" dirty="0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1BB1387-CEBE-4957-A0E4-944EAA07F0D1}"/>
              </a:ext>
            </a:extLst>
          </p:cNvPr>
          <p:cNvCxnSpPr>
            <a:cxnSpLocks/>
          </p:cNvCxnSpPr>
          <p:nvPr/>
        </p:nvCxnSpPr>
        <p:spPr>
          <a:xfrm flipV="1">
            <a:off x="2787614" y="2065264"/>
            <a:ext cx="686572" cy="10409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72364205-DC85-431A-91EB-CBC4ED6C3B8E}"/>
              </a:ext>
            </a:extLst>
          </p:cNvPr>
          <p:cNvCxnSpPr>
            <a:cxnSpLocks/>
          </p:cNvCxnSpPr>
          <p:nvPr/>
        </p:nvCxnSpPr>
        <p:spPr>
          <a:xfrm>
            <a:off x="3823746" y="2033821"/>
            <a:ext cx="1085836" cy="96951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736656F4-0C4D-4FCB-98E4-B8592846AB15}"/>
              </a:ext>
            </a:extLst>
          </p:cNvPr>
          <p:cNvCxnSpPr>
            <a:cxnSpLocks/>
          </p:cNvCxnSpPr>
          <p:nvPr/>
        </p:nvCxnSpPr>
        <p:spPr>
          <a:xfrm flipH="1" flipV="1">
            <a:off x="3992198" y="1925617"/>
            <a:ext cx="1141244" cy="107346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46D44FF9-DE2E-416D-A3A7-3BDADB4ADF49}"/>
              </a:ext>
            </a:extLst>
          </p:cNvPr>
          <p:cNvCxnSpPr>
            <a:cxnSpLocks/>
          </p:cNvCxnSpPr>
          <p:nvPr/>
        </p:nvCxnSpPr>
        <p:spPr>
          <a:xfrm flipV="1">
            <a:off x="5243553" y="2354337"/>
            <a:ext cx="497733" cy="87687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039DC73-E982-450A-B8EC-A3373393A31B}"/>
              </a:ext>
            </a:extLst>
          </p:cNvPr>
          <p:cNvCxnSpPr>
            <a:cxnSpLocks/>
          </p:cNvCxnSpPr>
          <p:nvPr/>
        </p:nvCxnSpPr>
        <p:spPr>
          <a:xfrm flipH="1" flipV="1">
            <a:off x="1456958" y="2239014"/>
            <a:ext cx="846337" cy="98558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1B9321-7F6E-4E9D-869F-D255A89363F8}"/>
              </a:ext>
            </a:extLst>
          </p:cNvPr>
          <p:cNvSpPr txBox="1"/>
          <p:nvPr/>
        </p:nvSpPr>
        <p:spPr>
          <a:xfrm>
            <a:off x="1058240" y="1717670"/>
            <a:ext cx="79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RR1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A2717F-A640-4767-A8DA-92A3CFDA605A}"/>
              </a:ext>
            </a:extLst>
          </p:cNvPr>
          <p:cNvSpPr txBox="1"/>
          <p:nvPr/>
        </p:nvSpPr>
        <p:spPr>
          <a:xfrm>
            <a:off x="3419579" y="1387189"/>
            <a:ext cx="79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RR2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454C8D-3CCA-430D-9024-FBF3D208ED87}"/>
              </a:ext>
            </a:extLst>
          </p:cNvPr>
          <p:cNvSpPr txBox="1"/>
          <p:nvPr/>
        </p:nvSpPr>
        <p:spPr>
          <a:xfrm>
            <a:off x="5637080" y="1816989"/>
            <a:ext cx="79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RR3</a:t>
            </a:r>
          </a:p>
        </p:txBody>
      </p:sp>
    </p:spTree>
    <p:extLst>
      <p:ext uri="{BB962C8B-B14F-4D97-AF65-F5344CB8AC3E}">
        <p14:creationId xmlns:p14="http://schemas.microsoft.com/office/powerpoint/2010/main" val="10981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  <p:bldP spid="1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8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DE7F7E7-6087-4793-896D-BB170AB6DF86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F15A8DF-941A-4388-898A-894F860FB4F8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021FF21-1EEE-4DD2-9E6A-3E039303A3AA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8DA8E9F-746F-4571-8803-2531D6B3705E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F8639A-0DFE-4E33-93B3-5E3D65EA4352}"/>
              </a:ext>
            </a:extLst>
          </p:cNvPr>
          <p:cNvGrpSpPr/>
          <p:nvPr/>
        </p:nvGrpSpPr>
        <p:grpSpPr>
          <a:xfrm>
            <a:off x="212561" y="2534703"/>
            <a:ext cx="7124154" cy="2001632"/>
            <a:chOff x="1038306" y="1785776"/>
            <a:chExt cx="5343115" cy="1501224"/>
          </a:xfrm>
        </p:grpSpPr>
        <p:pic>
          <p:nvPicPr>
            <p:cNvPr id="11" name="Picture 10" descr="cloud_OL.png">
              <a:extLst>
                <a:ext uri="{FF2B5EF4-FFF2-40B4-BE49-F238E27FC236}">
                  <a16:creationId xmlns:a16="http://schemas.microsoft.com/office/drawing/2014/main" id="{F38DACDF-C357-4B32-BC45-D13DD0893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0002" y="2137254"/>
              <a:ext cx="1631419" cy="872739"/>
            </a:xfrm>
            <a:prstGeom prst="rect">
              <a:avLst/>
            </a:prstGeom>
          </p:spPr>
        </p:pic>
        <p:pic>
          <p:nvPicPr>
            <p:cNvPr id="12" name="Picture 11" descr="cloud_OL.png">
              <a:extLst>
                <a:ext uri="{FF2B5EF4-FFF2-40B4-BE49-F238E27FC236}">
                  <a16:creationId xmlns:a16="http://schemas.microsoft.com/office/drawing/2014/main" id="{B7E8D16E-CE85-4FCD-AF59-8AC47699C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666870" cy="904955"/>
            </a:xfrm>
            <a:prstGeom prst="rect">
              <a:avLst/>
            </a:prstGeom>
          </p:spPr>
        </p:pic>
        <p:pic>
          <p:nvPicPr>
            <p:cNvPr id="13" name="Picture 12" descr="cloud_OL.png">
              <a:extLst>
                <a:ext uri="{FF2B5EF4-FFF2-40B4-BE49-F238E27FC236}">
                  <a16:creationId xmlns:a16="http://schemas.microsoft.com/office/drawing/2014/main" id="{4EB64CE3-42F9-4D13-BBFD-12ED418E4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4" name="Picture 13" descr="Generic Router 1.png">
              <a:extLst>
                <a:ext uri="{FF2B5EF4-FFF2-40B4-BE49-F238E27FC236}">
                  <a16:creationId xmlns:a16="http://schemas.microsoft.com/office/drawing/2014/main" id="{42EC1EAB-E029-469D-84A6-530600326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5" name="Picture 14" descr="Generic Router 1.png">
              <a:extLst>
                <a:ext uri="{FF2B5EF4-FFF2-40B4-BE49-F238E27FC236}">
                  <a16:creationId xmlns:a16="http://schemas.microsoft.com/office/drawing/2014/main" id="{D9BF3C4D-F5E9-4633-A070-85E12BB50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C5ADF0-9C93-4D67-BE88-930A5C8F88C7}"/>
                </a:ext>
              </a:extLst>
            </p:cNvPr>
            <p:cNvSpPr/>
            <p:nvPr/>
          </p:nvSpPr>
          <p:spPr>
            <a:xfrm>
              <a:off x="3334324" y="2516931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29F3B9-C212-4665-BE85-BD8B1FCDEE37}"/>
                </a:ext>
              </a:extLst>
            </p:cNvPr>
            <p:cNvSpPr/>
            <p:nvPr/>
          </p:nvSpPr>
          <p:spPr>
            <a:xfrm>
              <a:off x="1254781" y="2382217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3889B1-55C1-4983-A0AD-8FDBB781E469}"/>
                </a:ext>
              </a:extLst>
            </p:cNvPr>
            <p:cNvSpPr/>
            <p:nvPr/>
          </p:nvSpPr>
          <p:spPr>
            <a:xfrm>
              <a:off x="5271633" y="2275841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23BB2F7-D9C9-4F21-9296-67FD6FD68829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50092" cy="1170572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2B4449C-057F-45E3-AAD7-8DC2EDBB1F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6604" y="2080104"/>
              <a:ext cx="20026" cy="1206896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Generic Router 1.png">
              <a:extLst>
                <a:ext uri="{FF2B5EF4-FFF2-40B4-BE49-F238E27FC236}">
                  <a16:creationId xmlns:a16="http://schemas.microsoft.com/office/drawing/2014/main" id="{6448C936-09EB-4544-BA82-EBF41871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22" name="Picture 21" descr="Generic Router 1.png">
              <a:extLst>
                <a:ext uri="{FF2B5EF4-FFF2-40B4-BE49-F238E27FC236}">
                  <a16:creationId xmlns:a16="http://schemas.microsoft.com/office/drawing/2014/main" id="{42950CD6-9718-40D5-85DC-8C02D8D6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6BFAE34-C7F7-4A8D-BA67-BDD3F80229A9}"/>
              </a:ext>
            </a:extLst>
          </p:cNvPr>
          <p:cNvSpPr txBox="1"/>
          <p:nvPr/>
        </p:nvSpPr>
        <p:spPr>
          <a:xfrm>
            <a:off x="147923" y="3581148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D9DFFD-FD1E-44A0-BB41-C5725C603B2B}"/>
              </a:ext>
            </a:extLst>
          </p:cNvPr>
          <p:cNvSpPr txBox="1"/>
          <p:nvPr/>
        </p:nvSpPr>
        <p:spPr>
          <a:xfrm>
            <a:off x="210841" y="420808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4E6398-C855-43E1-A3AD-1574703827DD}"/>
              </a:ext>
            </a:extLst>
          </p:cNvPr>
          <p:cNvSpPr txBox="1"/>
          <p:nvPr/>
        </p:nvSpPr>
        <p:spPr>
          <a:xfrm>
            <a:off x="6746183" y="355554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15B0E7-1681-47BC-BF08-2E4B9953BECC}"/>
              </a:ext>
            </a:extLst>
          </p:cNvPr>
          <p:cNvSpPr txBox="1"/>
          <p:nvPr/>
        </p:nvSpPr>
        <p:spPr>
          <a:xfrm>
            <a:off x="6756239" y="417766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30" name="Picture 29" descr="Juniper_logical Router.png">
            <a:extLst>
              <a:ext uri="{FF2B5EF4-FFF2-40B4-BE49-F238E27FC236}">
                <a16:creationId xmlns:a16="http://schemas.microsoft.com/office/drawing/2014/main" id="{A11EE68C-61BA-4057-B4C3-AC649A84E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1" y="3911058"/>
            <a:ext cx="300412" cy="300412"/>
          </a:xfrm>
          <a:prstGeom prst="rect">
            <a:avLst/>
          </a:prstGeom>
        </p:spPr>
      </p:pic>
      <p:pic>
        <p:nvPicPr>
          <p:cNvPr id="32" name="Picture 31" descr="Juniper_logical Router.png">
            <a:extLst>
              <a:ext uri="{FF2B5EF4-FFF2-40B4-BE49-F238E27FC236}">
                <a16:creationId xmlns:a16="http://schemas.microsoft.com/office/drawing/2014/main" id="{125C3544-8B89-4EA5-9FCE-97A306359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" y="3307138"/>
            <a:ext cx="300412" cy="300412"/>
          </a:xfrm>
          <a:prstGeom prst="rect">
            <a:avLst/>
          </a:prstGeom>
        </p:spPr>
      </p:pic>
      <p:pic>
        <p:nvPicPr>
          <p:cNvPr id="33" name="Picture 32" descr="Juniper_logical Router.png">
            <a:extLst>
              <a:ext uri="{FF2B5EF4-FFF2-40B4-BE49-F238E27FC236}">
                <a16:creationId xmlns:a16="http://schemas.microsoft.com/office/drawing/2014/main" id="{72093AF1-48AA-45A0-888E-B83B2AD579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1" y="3302375"/>
            <a:ext cx="300412" cy="300412"/>
          </a:xfrm>
          <a:prstGeom prst="rect">
            <a:avLst/>
          </a:prstGeom>
        </p:spPr>
      </p:pic>
      <p:pic>
        <p:nvPicPr>
          <p:cNvPr id="34" name="Picture 33" descr="Juniper_logical Router.png">
            <a:extLst>
              <a:ext uri="{FF2B5EF4-FFF2-40B4-BE49-F238E27FC236}">
                <a16:creationId xmlns:a16="http://schemas.microsoft.com/office/drawing/2014/main" id="{D1755955-AF2D-4C43-8B05-73F3672B8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05" y="3845132"/>
            <a:ext cx="300412" cy="3004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447AB6F-F941-40F3-8DF5-D7AAE18A8F13}"/>
              </a:ext>
            </a:extLst>
          </p:cNvPr>
          <p:cNvSpPr txBox="1"/>
          <p:nvPr/>
        </p:nvSpPr>
        <p:spPr>
          <a:xfrm>
            <a:off x="8231625" y="702866"/>
            <a:ext cx="390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4AA1AB-209F-4891-B0C9-E13B810B6466}"/>
              </a:ext>
            </a:extLst>
          </p:cNvPr>
          <p:cNvSpPr txBox="1"/>
          <p:nvPr/>
        </p:nvSpPr>
        <p:spPr>
          <a:xfrm>
            <a:off x="2303295" y="3544864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28B8E9-0A00-4A0C-939C-8D45FD58CE16}"/>
              </a:ext>
            </a:extLst>
          </p:cNvPr>
          <p:cNvSpPr txBox="1"/>
          <p:nvPr/>
        </p:nvSpPr>
        <p:spPr>
          <a:xfrm>
            <a:off x="2252494" y="4103664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B7AC43-B3D1-4A97-992D-105B6D45A178}"/>
              </a:ext>
            </a:extLst>
          </p:cNvPr>
          <p:cNvSpPr txBox="1"/>
          <p:nvPr/>
        </p:nvSpPr>
        <p:spPr>
          <a:xfrm>
            <a:off x="4821523" y="350857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D0B58D-1CF8-4064-8AB2-FFFAF394D354}"/>
              </a:ext>
            </a:extLst>
          </p:cNvPr>
          <p:cNvSpPr txBox="1"/>
          <p:nvPr/>
        </p:nvSpPr>
        <p:spPr>
          <a:xfrm>
            <a:off x="4872325" y="4139950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ABR4</a:t>
            </a: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231314C8-A5A4-4A75-A2CE-C1C0703DB9E0}"/>
              </a:ext>
            </a:extLst>
          </p:cNvPr>
          <p:cNvSpPr/>
          <p:nvPr/>
        </p:nvSpPr>
        <p:spPr>
          <a:xfrm>
            <a:off x="2454492" y="2422334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041DDD45-3021-4947-9FFD-08B4C6E22D52}"/>
              </a:ext>
            </a:extLst>
          </p:cNvPr>
          <p:cNvSpPr/>
          <p:nvPr/>
        </p:nvSpPr>
        <p:spPr>
          <a:xfrm>
            <a:off x="5219465" y="2560220"/>
            <a:ext cx="1685668" cy="1399777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0435E905-98B8-4972-BCA5-9F575C19E42E}"/>
              </a:ext>
            </a:extLst>
          </p:cNvPr>
          <p:cNvSpPr/>
          <p:nvPr/>
        </p:nvSpPr>
        <p:spPr>
          <a:xfrm>
            <a:off x="349918" y="2436849"/>
            <a:ext cx="2058571" cy="1327342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6A23700-86D8-42FE-8640-C3EA9F24A926}"/>
              </a:ext>
            </a:extLst>
          </p:cNvPr>
          <p:cNvSpPr txBox="1"/>
          <p:nvPr/>
        </p:nvSpPr>
        <p:spPr>
          <a:xfrm>
            <a:off x="6612658" y="1821901"/>
            <a:ext cx="15536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PE5:</a:t>
            </a:r>
          </a:p>
          <a:p>
            <a:r>
              <a:rPr lang="en-US" sz="1200" dirty="0"/>
              <a:t>50.50.50.50</a:t>
            </a:r>
          </a:p>
          <a:p>
            <a:r>
              <a:rPr lang="en-US" sz="1200" dirty="0"/>
              <a:t>Label L1</a:t>
            </a:r>
          </a:p>
          <a:p>
            <a:r>
              <a:rPr lang="en-US" sz="1200" dirty="0" err="1"/>
              <a:t>Pnh</a:t>
            </a:r>
            <a:r>
              <a:rPr lang="en-US" sz="1200" dirty="0"/>
              <a:t>: 50.50.50.50</a:t>
            </a:r>
          </a:p>
          <a:p>
            <a:r>
              <a:rPr lang="en-US" sz="1200" dirty="0"/>
              <a:t>RT: 100:1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D0663B4-86EF-4486-85CB-97FEB5F2533E}"/>
              </a:ext>
            </a:extLst>
          </p:cNvPr>
          <p:cNvSpPr txBox="1"/>
          <p:nvPr/>
        </p:nvSpPr>
        <p:spPr>
          <a:xfrm>
            <a:off x="6677973" y="4761045"/>
            <a:ext cx="15536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PE6:</a:t>
            </a:r>
          </a:p>
          <a:p>
            <a:r>
              <a:rPr lang="en-US" sz="1200" dirty="0"/>
              <a:t>50.50.50.50</a:t>
            </a:r>
          </a:p>
          <a:p>
            <a:r>
              <a:rPr lang="en-US" sz="1200" dirty="0"/>
              <a:t>Label L1</a:t>
            </a:r>
          </a:p>
          <a:p>
            <a:r>
              <a:rPr lang="en-US" sz="1200" dirty="0"/>
              <a:t>Pnh:50.50.50.50</a:t>
            </a:r>
          </a:p>
          <a:p>
            <a:r>
              <a:rPr lang="en-US" sz="1200" dirty="0"/>
              <a:t>RT: 100:1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AEF647-05F4-4755-8A61-B219842D0C45}"/>
              </a:ext>
            </a:extLst>
          </p:cNvPr>
          <p:cNvSpPr txBox="1"/>
          <p:nvPr/>
        </p:nvSpPr>
        <p:spPr>
          <a:xfrm>
            <a:off x="6726599" y="3581148"/>
            <a:ext cx="163313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Anycast loopback 50.50.50.50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0FA7E4D-650B-4473-82DE-5518D981DE90}"/>
              </a:ext>
            </a:extLst>
          </p:cNvPr>
          <p:cNvSpPr txBox="1"/>
          <p:nvPr/>
        </p:nvSpPr>
        <p:spPr>
          <a:xfrm>
            <a:off x="3990654" y="3457776"/>
            <a:ext cx="90330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Anycast loopback 40.40.40.40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D386CF6-E9BA-4D53-B3E1-DC2439959173}"/>
              </a:ext>
            </a:extLst>
          </p:cNvPr>
          <p:cNvSpPr txBox="1"/>
          <p:nvPr/>
        </p:nvSpPr>
        <p:spPr>
          <a:xfrm>
            <a:off x="1414368" y="2797376"/>
            <a:ext cx="86266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Anycast loopback 30.30.30.30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68DEE51-3735-4773-846F-8BEF8CA73CDA}"/>
              </a:ext>
            </a:extLst>
          </p:cNvPr>
          <p:cNvSpPr txBox="1"/>
          <p:nvPr/>
        </p:nvSpPr>
        <p:spPr>
          <a:xfrm>
            <a:off x="4479058" y="1894471"/>
            <a:ext cx="15536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ABR3:</a:t>
            </a:r>
          </a:p>
          <a:p>
            <a:r>
              <a:rPr lang="en-US" sz="1200" dirty="0"/>
              <a:t>50.50.50.50</a:t>
            </a:r>
          </a:p>
          <a:p>
            <a:r>
              <a:rPr lang="en-US" sz="1200" dirty="0"/>
              <a:t>Label L2</a:t>
            </a:r>
          </a:p>
          <a:p>
            <a:r>
              <a:rPr lang="en-US" sz="1200" dirty="0" err="1"/>
              <a:t>Pnh</a:t>
            </a:r>
            <a:r>
              <a:rPr lang="en-US" sz="1200" dirty="0"/>
              <a:t>: 40.40.40.40</a:t>
            </a:r>
          </a:p>
          <a:p>
            <a:r>
              <a:rPr lang="en-US" sz="1200" dirty="0"/>
              <a:t>RT: 100:1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FA445D1-5981-42D2-AF41-3591A6CF90DB}"/>
              </a:ext>
            </a:extLst>
          </p:cNvPr>
          <p:cNvSpPr txBox="1"/>
          <p:nvPr/>
        </p:nvSpPr>
        <p:spPr>
          <a:xfrm>
            <a:off x="4631458" y="4732014"/>
            <a:ext cx="15536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ABR4:</a:t>
            </a:r>
          </a:p>
          <a:p>
            <a:r>
              <a:rPr lang="en-US" sz="1200" dirty="0"/>
              <a:t>50.50.50.50</a:t>
            </a:r>
          </a:p>
          <a:p>
            <a:r>
              <a:rPr lang="en-US" sz="1200" dirty="0"/>
              <a:t>Label L2</a:t>
            </a:r>
          </a:p>
          <a:p>
            <a:r>
              <a:rPr lang="en-US" sz="1200" dirty="0" err="1"/>
              <a:t>Pnh</a:t>
            </a:r>
            <a:r>
              <a:rPr lang="en-US" sz="1200" dirty="0"/>
              <a:t>: 40.40.40.40</a:t>
            </a:r>
          </a:p>
          <a:p>
            <a:r>
              <a:rPr lang="en-US" sz="1200" dirty="0"/>
              <a:t>RT: 100:1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27D76E0-E813-498B-8E14-E0EC8AE91CB3}"/>
              </a:ext>
            </a:extLst>
          </p:cNvPr>
          <p:cNvSpPr txBox="1"/>
          <p:nvPr/>
        </p:nvSpPr>
        <p:spPr>
          <a:xfrm>
            <a:off x="1786657" y="1771099"/>
            <a:ext cx="15536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ABR1:</a:t>
            </a:r>
          </a:p>
          <a:p>
            <a:r>
              <a:rPr lang="en-US" sz="1200" dirty="0"/>
              <a:t>50.50.50.50</a:t>
            </a:r>
          </a:p>
          <a:p>
            <a:r>
              <a:rPr lang="en-US" sz="1200" dirty="0"/>
              <a:t>Label L3</a:t>
            </a:r>
          </a:p>
          <a:p>
            <a:r>
              <a:rPr lang="en-US" sz="1200" dirty="0" err="1"/>
              <a:t>Pnh</a:t>
            </a:r>
            <a:r>
              <a:rPr lang="en-US" sz="1200" dirty="0"/>
              <a:t>: 30.30.30.30</a:t>
            </a:r>
          </a:p>
          <a:p>
            <a:r>
              <a:rPr lang="en-US" sz="1200" dirty="0"/>
              <a:t>RT: 100:1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E931E8A-3C99-46DF-AA1D-1CD41833B4E3}"/>
              </a:ext>
            </a:extLst>
          </p:cNvPr>
          <p:cNvSpPr txBox="1"/>
          <p:nvPr/>
        </p:nvSpPr>
        <p:spPr>
          <a:xfrm>
            <a:off x="1859230" y="4761043"/>
            <a:ext cx="15536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ABR3:</a:t>
            </a:r>
          </a:p>
          <a:p>
            <a:r>
              <a:rPr lang="en-US" sz="1200" dirty="0"/>
              <a:t>50.50.50.50</a:t>
            </a:r>
          </a:p>
          <a:p>
            <a:r>
              <a:rPr lang="en-US" sz="1200" dirty="0"/>
              <a:t>Label L3</a:t>
            </a:r>
          </a:p>
          <a:p>
            <a:r>
              <a:rPr lang="en-US" sz="1200" dirty="0" err="1"/>
              <a:t>Pnh</a:t>
            </a:r>
            <a:r>
              <a:rPr lang="en-US" sz="1200" dirty="0"/>
              <a:t>: 30.30.30.30</a:t>
            </a:r>
          </a:p>
          <a:p>
            <a:r>
              <a:rPr lang="en-US" sz="1200" dirty="0"/>
              <a:t>RT: 100:1</a:t>
            </a:r>
          </a:p>
        </p:txBody>
      </p:sp>
      <p:sp>
        <p:nvSpPr>
          <p:cNvPr id="104" name="Cylinder 103">
            <a:extLst>
              <a:ext uri="{FF2B5EF4-FFF2-40B4-BE49-F238E27FC236}">
                <a16:creationId xmlns:a16="http://schemas.microsoft.com/office/drawing/2014/main" id="{905A7723-A485-42F7-93BF-921A6CB22F2C}"/>
              </a:ext>
            </a:extLst>
          </p:cNvPr>
          <p:cNvSpPr/>
          <p:nvPr/>
        </p:nvSpPr>
        <p:spPr>
          <a:xfrm rot="5400000">
            <a:off x="1266903" y="3121086"/>
            <a:ext cx="86396" cy="1852508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Cylinder 104">
            <a:extLst>
              <a:ext uri="{FF2B5EF4-FFF2-40B4-BE49-F238E27FC236}">
                <a16:creationId xmlns:a16="http://schemas.microsoft.com/office/drawing/2014/main" id="{87C7C499-FA7F-42D2-840E-9D7077FDFBFB}"/>
              </a:ext>
            </a:extLst>
          </p:cNvPr>
          <p:cNvSpPr/>
          <p:nvPr/>
        </p:nvSpPr>
        <p:spPr>
          <a:xfrm rot="4140000" flipH="1">
            <a:off x="1823577" y="3106428"/>
            <a:ext cx="140181" cy="975068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Cylinder 105">
            <a:extLst>
              <a:ext uri="{FF2B5EF4-FFF2-40B4-BE49-F238E27FC236}">
                <a16:creationId xmlns:a16="http://schemas.microsoft.com/office/drawing/2014/main" id="{AB669BA2-149C-4914-8590-A6A84D4112BA}"/>
              </a:ext>
            </a:extLst>
          </p:cNvPr>
          <p:cNvSpPr/>
          <p:nvPr/>
        </p:nvSpPr>
        <p:spPr>
          <a:xfrm rot="5400000">
            <a:off x="3762735" y="2149253"/>
            <a:ext cx="118176" cy="212977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Cylinder 106">
            <a:extLst>
              <a:ext uri="{FF2B5EF4-FFF2-40B4-BE49-F238E27FC236}">
                <a16:creationId xmlns:a16="http://schemas.microsoft.com/office/drawing/2014/main" id="{AB87EE62-35EF-4B9F-ABAC-96C7D64BBB42}"/>
              </a:ext>
            </a:extLst>
          </p:cNvPr>
          <p:cNvSpPr/>
          <p:nvPr/>
        </p:nvSpPr>
        <p:spPr>
          <a:xfrm rot="6900000">
            <a:off x="6018136" y="2909236"/>
            <a:ext cx="150431" cy="1510782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Cylinder 107">
            <a:extLst>
              <a:ext uri="{FF2B5EF4-FFF2-40B4-BE49-F238E27FC236}">
                <a16:creationId xmlns:a16="http://schemas.microsoft.com/office/drawing/2014/main" id="{B614B849-0438-4794-940F-8F6AC8D60C57}"/>
              </a:ext>
            </a:extLst>
          </p:cNvPr>
          <p:cNvSpPr/>
          <p:nvPr/>
        </p:nvSpPr>
        <p:spPr>
          <a:xfrm rot="5400000">
            <a:off x="3915135" y="3201539"/>
            <a:ext cx="118176" cy="212977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Cylinder 108">
            <a:extLst>
              <a:ext uri="{FF2B5EF4-FFF2-40B4-BE49-F238E27FC236}">
                <a16:creationId xmlns:a16="http://schemas.microsoft.com/office/drawing/2014/main" id="{4CCF8545-A168-4102-8146-59497D5A2173}"/>
              </a:ext>
            </a:extLst>
          </p:cNvPr>
          <p:cNvSpPr/>
          <p:nvPr/>
        </p:nvSpPr>
        <p:spPr>
          <a:xfrm rot="5400000">
            <a:off x="6042387" y="3570746"/>
            <a:ext cx="141563" cy="1342187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A7B2D68-B3D4-4C56-AC96-45DE30808684}"/>
              </a:ext>
            </a:extLst>
          </p:cNvPr>
          <p:cNvCxnSpPr>
            <a:cxnSpLocks/>
          </p:cNvCxnSpPr>
          <p:nvPr/>
        </p:nvCxnSpPr>
        <p:spPr>
          <a:xfrm>
            <a:off x="2296403" y="3772130"/>
            <a:ext cx="424144" cy="4100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8099EF1-FAA7-46C1-BC50-7905632177B2}"/>
              </a:ext>
            </a:extLst>
          </p:cNvPr>
          <p:cNvCxnSpPr>
            <a:cxnSpLocks/>
            <a:stCxn id="55" idx="1"/>
            <a:endCxn id="54" idx="2"/>
          </p:cNvCxnSpPr>
          <p:nvPr/>
        </p:nvCxnSpPr>
        <p:spPr>
          <a:xfrm flipV="1">
            <a:off x="2252494" y="3821863"/>
            <a:ext cx="379689" cy="420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 descr="Juniper_logical Router.png">
            <a:extLst>
              <a:ext uri="{FF2B5EF4-FFF2-40B4-BE49-F238E27FC236}">
                <a16:creationId xmlns:a16="http://schemas.microsoft.com/office/drawing/2014/main" id="{145FC5FE-BD2A-4665-9145-8B635F82E3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54" y="3691767"/>
            <a:ext cx="300412" cy="3004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988C4-D0BB-4D23-8B84-799524D8DD53}"/>
              </a:ext>
            </a:extLst>
          </p:cNvPr>
          <p:cNvSpPr txBox="1"/>
          <p:nvPr/>
        </p:nvSpPr>
        <p:spPr>
          <a:xfrm>
            <a:off x="8769427" y="2573415"/>
            <a:ext cx="3274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Node and link failure of internal nodes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Border node failure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Egress node failure</a:t>
            </a:r>
          </a:p>
        </p:txBody>
      </p:sp>
    </p:spTree>
    <p:extLst>
      <p:ext uri="{BB962C8B-B14F-4D97-AF65-F5344CB8AC3E}">
        <p14:creationId xmlns:p14="http://schemas.microsoft.com/office/powerpoint/2010/main" val="17391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9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50D7D7-6056-4F53-8D9D-F5E28DA4E12C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0F06A3-D18A-422B-8CCD-1046251C5275}"/>
              </a:ext>
            </a:extLst>
          </p:cNvPr>
          <p:cNvGrpSpPr/>
          <p:nvPr/>
        </p:nvGrpSpPr>
        <p:grpSpPr>
          <a:xfrm>
            <a:off x="212561" y="2534703"/>
            <a:ext cx="7124154" cy="2001632"/>
            <a:chOff x="1038306" y="1785776"/>
            <a:chExt cx="5343115" cy="1501224"/>
          </a:xfrm>
        </p:grpSpPr>
        <p:pic>
          <p:nvPicPr>
            <p:cNvPr id="7" name="Picture 6" descr="cloud_OL.png">
              <a:extLst>
                <a:ext uri="{FF2B5EF4-FFF2-40B4-BE49-F238E27FC236}">
                  <a16:creationId xmlns:a16="http://schemas.microsoft.com/office/drawing/2014/main" id="{A1B2BD5B-D649-4393-AFD7-9B624B6C5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2989" y="2137254"/>
              <a:ext cx="1378432" cy="872739"/>
            </a:xfrm>
            <a:prstGeom prst="rect">
              <a:avLst/>
            </a:prstGeom>
          </p:spPr>
        </p:pic>
        <p:pic>
          <p:nvPicPr>
            <p:cNvPr id="8" name="Picture 7" descr="cloud_OL.png">
              <a:extLst>
                <a:ext uri="{FF2B5EF4-FFF2-40B4-BE49-F238E27FC236}">
                  <a16:creationId xmlns:a16="http://schemas.microsoft.com/office/drawing/2014/main" id="{3AC37FBD-D4C3-41F7-91DA-2C8C15F0A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158943" cy="904955"/>
            </a:xfrm>
            <a:prstGeom prst="rect">
              <a:avLst/>
            </a:prstGeom>
          </p:spPr>
        </p:pic>
        <p:pic>
          <p:nvPicPr>
            <p:cNvPr id="9" name="Picture 8" descr="cloud_OL.png">
              <a:extLst>
                <a:ext uri="{FF2B5EF4-FFF2-40B4-BE49-F238E27FC236}">
                  <a16:creationId xmlns:a16="http://schemas.microsoft.com/office/drawing/2014/main" id="{5BDDC690-478D-48A3-AE43-32FA08CD3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0" name="Picture 9" descr="Generic Router 1.png">
              <a:extLst>
                <a:ext uri="{FF2B5EF4-FFF2-40B4-BE49-F238E27FC236}">
                  <a16:creationId xmlns:a16="http://schemas.microsoft.com/office/drawing/2014/main" id="{3B0A50C7-F868-4701-A4E1-BA035F37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1" name="Picture 10" descr="Generic Router 1.png">
              <a:extLst>
                <a:ext uri="{FF2B5EF4-FFF2-40B4-BE49-F238E27FC236}">
                  <a16:creationId xmlns:a16="http://schemas.microsoft.com/office/drawing/2014/main" id="{33C616A1-7A15-4409-A594-965B95037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A4E089-BDCA-4B9C-BB92-B778519954DD}"/>
                </a:ext>
              </a:extLst>
            </p:cNvPr>
            <p:cNvSpPr/>
            <p:nvPr/>
          </p:nvSpPr>
          <p:spPr>
            <a:xfrm>
              <a:off x="3258124" y="2310096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46FDD2-3F91-49C6-B1C8-ABDF7EADA83D}"/>
                </a:ext>
              </a:extLst>
            </p:cNvPr>
            <p:cNvSpPr/>
            <p:nvPr/>
          </p:nvSpPr>
          <p:spPr>
            <a:xfrm>
              <a:off x="1320099" y="2742786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AD6BCE-3899-425F-8AC0-8E1A14D224CD}"/>
                </a:ext>
              </a:extLst>
            </p:cNvPr>
            <p:cNvSpPr/>
            <p:nvPr/>
          </p:nvSpPr>
          <p:spPr>
            <a:xfrm>
              <a:off x="5333886" y="2757008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0F8CEA-A468-4AD2-B658-B914021DACFF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50092" cy="1170572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47B5E5-E5AA-49DB-BD8B-F9D80AF9E2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6604" y="2080104"/>
              <a:ext cx="20026" cy="1206896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Generic Router 1.png">
              <a:extLst>
                <a:ext uri="{FF2B5EF4-FFF2-40B4-BE49-F238E27FC236}">
                  <a16:creationId xmlns:a16="http://schemas.microsoft.com/office/drawing/2014/main" id="{ED991B97-9A5F-47C7-B237-DB9E4C9C9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26" name="Picture 25" descr="Generic Router 1.png">
              <a:extLst>
                <a:ext uri="{FF2B5EF4-FFF2-40B4-BE49-F238E27FC236}">
                  <a16:creationId xmlns:a16="http://schemas.microsoft.com/office/drawing/2014/main" id="{ABAA73C3-8BAA-42D4-BF48-B25E1522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9EDA1A8-9371-4044-8CDE-C8D0DE3EADE9}"/>
              </a:ext>
            </a:extLst>
          </p:cNvPr>
          <p:cNvSpPr txBox="1"/>
          <p:nvPr/>
        </p:nvSpPr>
        <p:spPr>
          <a:xfrm>
            <a:off x="147923" y="3581148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1D4135-E87F-43C9-9700-F11C5E8777B4}"/>
              </a:ext>
            </a:extLst>
          </p:cNvPr>
          <p:cNvSpPr txBox="1"/>
          <p:nvPr/>
        </p:nvSpPr>
        <p:spPr>
          <a:xfrm>
            <a:off x="210841" y="420808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6A2115-DF88-43BD-93E7-EADF34C6018C}"/>
              </a:ext>
            </a:extLst>
          </p:cNvPr>
          <p:cNvSpPr txBox="1"/>
          <p:nvPr/>
        </p:nvSpPr>
        <p:spPr>
          <a:xfrm>
            <a:off x="6746183" y="355554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0F37B6-640E-4717-B042-07588C3F2344}"/>
              </a:ext>
            </a:extLst>
          </p:cNvPr>
          <p:cNvSpPr txBox="1"/>
          <p:nvPr/>
        </p:nvSpPr>
        <p:spPr>
          <a:xfrm>
            <a:off x="6756239" y="417766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40" name="Picture 39" descr="Juniper_logical Router.png">
            <a:extLst>
              <a:ext uri="{FF2B5EF4-FFF2-40B4-BE49-F238E27FC236}">
                <a16:creationId xmlns:a16="http://schemas.microsoft.com/office/drawing/2014/main" id="{646BBE1B-EA16-4BF5-8483-7E682BAE6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1" y="3911058"/>
            <a:ext cx="300412" cy="300412"/>
          </a:xfrm>
          <a:prstGeom prst="rect">
            <a:avLst/>
          </a:prstGeom>
        </p:spPr>
      </p:pic>
      <p:pic>
        <p:nvPicPr>
          <p:cNvPr id="51" name="Picture 50" descr="Juniper_logical Router.png">
            <a:extLst>
              <a:ext uri="{FF2B5EF4-FFF2-40B4-BE49-F238E27FC236}">
                <a16:creationId xmlns:a16="http://schemas.microsoft.com/office/drawing/2014/main" id="{DFC69857-518B-4A8F-9F40-04C976506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" y="3307138"/>
            <a:ext cx="300412" cy="300412"/>
          </a:xfrm>
          <a:prstGeom prst="rect">
            <a:avLst/>
          </a:prstGeom>
        </p:spPr>
      </p:pic>
      <p:pic>
        <p:nvPicPr>
          <p:cNvPr id="52" name="Picture 51" descr="Juniper_logical Router.png">
            <a:extLst>
              <a:ext uri="{FF2B5EF4-FFF2-40B4-BE49-F238E27FC236}">
                <a16:creationId xmlns:a16="http://schemas.microsoft.com/office/drawing/2014/main" id="{3486C1E8-BFB2-4B65-BCBC-5B0CDCCB3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42" y="3847573"/>
            <a:ext cx="300412" cy="300412"/>
          </a:xfrm>
          <a:prstGeom prst="rect">
            <a:avLst/>
          </a:prstGeom>
        </p:spPr>
      </p:pic>
      <p:pic>
        <p:nvPicPr>
          <p:cNvPr id="53" name="Picture 52" descr="Juniper_logical Router.png">
            <a:extLst>
              <a:ext uri="{FF2B5EF4-FFF2-40B4-BE49-F238E27FC236}">
                <a16:creationId xmlns:a16="http://schemas.microsoft.com/office/drawing/2014/main" id="{3175591F-82E1-40F3-A6D2-3E53B79378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77" y="3299531"/>
            <a:ext cx="300412" cy="300412"/>
          </a:xfrm>
          <a:prstGeom prst="rect">
            <a:avLst/>
          </a:prstGeom>
        </p:spPr>
      </p:pic>
      <p:pic>
        <p:nvPicPr>
          <p:cNvPr id="54" name="Picture 53" descr="Juniper_logical Router.png">
            <a:extLst>
              <a:ext uri="{FF2B5EF4-FFF2-40B4-BE49-F238E27FC236}">
                <a16:creationId xmlns:a16="http://schemas.microsoft.com/office/drawing/2014/main" id="{BA389C54-5A60-4F8A-AF62-7DEE657889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64" y="3748659"/>
            <a:ext cx="300412" cy="300412"/>
          </a:xfrm>
          <a:prstGeom prst="rect">
            <a:avLst/>
          </a:prstGeom>
        </p:spPr>
      </p:pic>
      <p:pic>
        <p:nvPicPr>
          <p:cNvPr id="55" name="Picture 54" descr="Juniper_logical Router.png">
            <a:extLst>
              <a:ext uri="{FF2B5EF4-FFF2-40B4-BE49-F238E27FC236}">
                <a16:creationId xmlns:a16="http://schemas.microsoft.com/office/drawing/2014/main" id="{437A8DE5-5363-458D-9B43-914C0CAAB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69" y="3247250"/>
            <a:ext cx="300412" cy="300412"/>
          </a:xfrm>
          <a:prstGeom prst="rect">
            <a:avLst/>
          </a:prstGeom>
        </p:spPr>
      </p:pic>
      <p:pic>
        <p:nvPicPr>
          <p:cNvPr id="56" name="Picture 55" descr="Juniper_logical Router.png">
            <a:extLst>
              <a:ext uri="{FF2B5EF4-FFF2-40B4-BE49-F238E27FC236}">
                <a16:creationId xmlns:a16="http://schemas.microsoft.com/office/drawing/2014/main" id="{9D8F20C0-E6C2-4533-BC41-7F0F9B827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1" y="3302375"/>
            <a:ext cx="300412" cy="300412"/>
          </a:xfrm>
          <a:prstGeom prst="rect">
            <a:avLst/>
          </a:prstGeom>
        </p:spPr>
      </p:pic>
      <p:pic>
        <p:nvPicPr>
          <p:cNvPr id="57" name="Picture 56" descr="Juniper_logical Router.png">
            <a:extLst>
              <a:ext uri="{FF2B5EF4-FFF2-40B4-BE49-F238E27FC236}">
                <a16:creationId xmlns:a16="http://schemas.microsoft.com/office/drawing/2014/main" id="{C7BF8F58-84B3-4C50-ABB8-FA4DCBB01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05" y="3845132"/>
            <a:ext cx="300412" cy="300412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520E11F0-7B52-45FB-B22A-94C2F3C482EC}"/>
              </a:ext>
            </a:extLst>
          </p:cNvPr>
          <p:cNvSpPr txBox="1"/>
          <p:nvPr/>
        </p:nvSpPr>
        <p:spPr>
          <a:xfrm>
            <a:off x="7531698" y="1351810"/>
            <a:ext cx="42147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Service mapping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/>
              <a:t>Color based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/>
              <a:t>Cos based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/>
              <a:t>Filter Based Forwarding</a:t>
            </a:r>
          </a:p>
          <a:p>
            <a:pPr lvl="1"/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Fallback options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/>
              <a:t>By default resolve on specific color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/>
              <a:t>If no specific color, fallback to best effort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/>
              <a:t>Ability to fallback to another color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/>
              <a:t>Ability to drop traffic on non-availability of intent paths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85" name="Cylinder 84">
            <a:extLst>
              <a:ext uri="{FF2B5EF4-FFF2-40B4-BE49-F238E27FC236}">
                <a16:creationId xmlns:a16="http://schemas.microsoft.com/office/drawing/2014/main" id="{797FF7CD-FA0C-4648-AAB8-C9D54F8E5849}"/>
              </a:ext>
            </a:extLst>
          </p:cNvPr>
          <p:cNvSpPr/>
          <p:nvPr/>
        </p:nvSpPr>
        <p:spPr>
          <a:xfrm>
            <a:off x="174342" y="4474903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ylinder 85">
            <a:extLst>
              <a:ext uri="{FF2B5EF4-FFF2-40B4-BE49-F238E27FC236}">
                <a16:creationId xmlns:a16="http://schemas.microsoft.com/office/drawing/2014/main" id="{0F2BDFC7-C6F8-444D-83BD-0B11199670AD}"/>
              </a:ext>
            </a:extLst>
          </p:cNvPr>
          <p:cNvSpPr/>
          <p:nvPr/>
        </p:nvSpPr>
        <p:spPr>
          <a:xfrm>
            <a:off x="326742" y="4482161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ylinder 86">
            <a:extLst>
              <a:ext uri="{FF2B5EF4-FFF2-40B4-BE49-F238E27FC236}">
                <a16:creationId xmlns:a16="http://schemas.microsoft.com/office/drawing/2014/main" id="{E47AA3F6-5013-4A9D-803A-7B609D25F4DD}"/>
              </a:ext>
            </a:extLst>
          </p:cNvPr>
          <p:cNvSpPr/>
          <p:nvPr/>
        </p:nvSpPr>
        <p:spPr>
          <a:xfrm>
            <a:off x="508170" y="4489418"/>
            <a:ext cx="122320" cy="251839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Cylinder 111">
            <a:extLst>
              <a:ext uri="{FF2B5EF4-FFF2-40B4-BE49-F238E27FC236}">
                <a16:creationId xmlns:a16="http://schemas.microsoft.com/office/drawing/2014/main" id="{C6BE0D8A-D54A-4604-A9A0-A8255F2748E1}"/>
              </a:ext>
            </a:extLst>
          </p:cNvPr>
          <p:cNvSpPr/>
          <p:nvPr/>
        </p:nvSpPr>
        <p:spPr>
          <a:xfrm>
            <a:off x="675084" y="4482164"/>
            <a:ext cx="122320" cy="251839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ylinder 68">
            <a:extLst>
              <a:ext uri="{FF2B5EF4-FFF2-40B4-BE49-F238E27FC236}">
                <a16:creationId xmlns:a16="http://schemas.microsoft.com/office/drawing/2014/main" id="{BEB28BB6-0D83-4115-8E95-306C8F1206D5}"/>
              </a:ext>
            </a:extLst>
          </p:cNvPr>
          <p:cNvSpPr/>
          <p:nvPr/>
        </p:nvSpPr>
        <p:spPr>
          <a:xfrm>
            <a:off x="1937827" y="4801474"/>
            <a:ext cx="365932" cy="331084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ylinder 73">
            <a:extLst>
              <a:ext uri="{FF2B5EF4-FFF2-40B4-BE49-F238E27FC236}">
                <a16:creationId xmlns:a16="http://schemas.microsoft.com/office/drawing/2014/main" id="{27607C2E-452D-43AF-B8D8-FC64A409E446}"/>
              </a:ext>
            </a:extLst>
          </p:cNvPr>
          <p:cNvSpPr/>
          <p:nvPr/>
        </p:nvSpPr>
        <p:spPr>
          <a:xfrm>
            <a:off x="1945084" y="5331244"/>
            <a:ext cx="365932" cy="331084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ylinder 74">
            <a:extLst>
              <a:ext uri="{FF2B5EF4-FFF2-40B4-BE49-F238E27FC236}">
                <a16:creationId xmlns:a16="http://schemas.microsoft.com/office/drawing/2014/main" id="{BF5BE0C0-AF77-4C6D-97D6-DD5A84222ED0}"/>
              </a:ext>
            </a:extLst>
          </p:cNvPr>
          <p:cNvSpPr/>
          <p:nvPr/>
        </p:nvSpPr>
        <p:spPr>
          <a:xfrm>
            <a:off x="1959600" y="5882786"/>
            <a:ext cx="365932" cy="33108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ylinder 75">
            <a:extLst>
              <a:ext uri="{FF2B5EF4-FFF2-40B4-BE49-F238E27FC236}">
                <a16:creationId xmlns:a16="http://schemas.microsoft.com/office/drawing/2014/main" id="{5ED981F2-EFF2-43ED-82D8-07BF46D3F7EF}"/>
              </a:ext>
            </a:extLst>
          </p:cNvPr>
          <p:cNvSpPr/>
          <p:nvPr/>
        </p:nvSpPr>
        <p:spPr>
          <a:xfrm>
            <a:off x="1945084" y="6419816"/>
            <a:ext cx="365932" cy="33108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36197B-80C0-49E3-8AB6-1A0556D15A3B}"/>
              </a:ext>
            </a:extLst>
          </p:cNvPr>
          <p:cNvCxnSpPr/>
          <p:nvPr/>
        </p:nvCxnSpPr>
        <p:spPr>
          <a:xfrm>
            <a:off x="57481" y="5662328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ylinder 77">
            <a:extLst>
              <a:ext uri="{FF2B5EF4-FFF2-40B4-BE49-F238E27FC236}">
                <a16:creationId xmlns:a16="http://schemas.microsoft.com/office/drawing/2014/main" id="{048DDA55-1487-47A9-B1C8-9D08A1C76966}"/>
              </a:ext>
            </a:extLst>
          </p:cNvPr>
          <p:cNvSpPr/>
          <p:nvPr/>
        </p:nvSpPr>
        <p:spPr>
          <a:xfrm>
            <a:off x="4223826" y="4707130"/>
            <a:ext cx="365932" cy="331084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Cylinder 78">
            <a:extLst>
              <a:ext uri="{FF2B5EF4-FFF2-40B4-BE49-F238E27FC236}">
                <a16:creationId xmlns:a16="http://schemas.microsoft.com/office/drawing/2014/main" id="{3D2A8C0B-BF0D-46A3-8B1F-61ECC3FFE71C}"/>
              </a:ext>
            </a:extLst>
          </p:cNvPr>
          <p:cNvSpPr/>
          <p:nvPr/>
        </p:nvSpPr>
        <p:spPr>
          <a:xfrm>
            <a:off x="4231083" y="5236900"/>
            <a:ext cx="365932" cy="331084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Cylinder 79">
            <a:extLst>
              <a:ext uri="{FF2B5EF4-FFF2-40B4-BE49-F238E27FC236}">
                <a16:creationId xmlns:a16="http://schemas.microsoft.com/office/drawing/2014/main" id="{215ADCC0-6857-4E38-B0F7-6A665CD36881}"/>
              </a:ext>
            </a:extLst>
          </p:cNvPr>
          <p:cNvSpPr/>
          <p:nvPr/>
        </p:nvSpPr>
        <p:spPr>
          <a:xfrm>
            <a:off x="4260113" y="5788442"/>
            <a:ext cx="365932" cy="33108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ylinder 81">
            <a:extLst>
              <a:ext uri="{FF2B5EF4-FFF2-40B4-BE49-F238E27FC236}">
                <a16:creationId xmlns:a16="http://schemas.microsoft.com/office/drawing/2014/main" id="{F61D9DC1-DAD5-42B4-8F45-D8CD45225DDB}"/>
              </a:ext>
            </a:extLst>
          </p:cNvPr>
          <p:cNvSpPr/>
          <p:nvPr/>
        </p:nvSpPr>
        <p:spPr>
          <a:xfrm>
            <a:off x="4231083" y="6325472"/>
            <a:ext cx="365932" cy="33108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ylinder 82">
            <a:extLst>
              <a:ext uri="{FF2B5EF4-FFF2-40B4-BE49-F238E27FC236}">
                <a16:creationId xmlns:a16="http://schemas.microsoft.com/office/drawing/2014/main" id="{5790DA9A-B417-4ED3-80E0-6BFDFA8DB2B2}"/>
              </a:ext>
            </a:extLst>
          </p:cNvPr>
          <p:cNvSpPr/>
          <p:nvPr/>
        </p:nvSpPr>
        <p:spPr>
          <a:xfrm>
            <a:off x="7025086" y="4692617"/>
            <a:ext cx="365932" cy="331084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Cylinder 83">
            <a:extLst>
              <a:ext uri="{FF2B5EF4-FFF2-40B4-BE49-F238E27FC236}">
                <a16:creationId xmlns:a16="http://schemas.microsoft.com/office/drawing/2014/main" id="{FCECFD6D-0DC3-469E-AA72-FB3C8A2638D2}"/>
              </a:ext>
            </a:extLst>
          </p:cNvPr>
          <p:cNvSpPr/>
          <p:nvPr/>
        </p:nvSpPr>
        <p:spPr>
          <a:xfrm>
            <a:off x="7032343" y="5222387"/>
            <a:ext cx="365932" cy="331084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ylinder 87">
            <a:extLst>
              <a:ext uri="{FF2B5EF4-FFF2-40B4-BE49-F238E27FC236}">
                <a16:creationId xmlns:a16="http://schemas.microsoft.com/office/drawing/2014/main" id="{D83AA229-6151-41A4-90C0-77BF95A4869A}"/>
              </a:ext>
            </a:extLst>
          </p:cNvPr>
          <p:cNvSpPr/>
          <p:nvPr/>
        </p:nvSpPr>
        <p:spPr>
          <a:xfrm>
            <a:off x="7061373" y="5773929"/>
            <a:ext cx="365932" cy="33108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Cylinder 88">
            <a:extLst>
              <a:ext uri="{FF2B5EF4-FFF2-40B4-BE49-F238E27FC236}">
                <a16:creationId xmlns:a16="http://schemas.microsoft.com/office/drawing/2014/main" id="{6740AEC5-1935-49F7-8307-096ADE91877A}"/>
              </a:ext>
            </a:extLst>
          </p:cNvPr>
          <p:cNvSpPr/>
          <p:nvPr/>
        </p:nvSpPr>
        <p:spPr>
          <a:xfrm>
            <a:off x="7032343" y="6310959"/>
            <a:ext cx="365932" cy="33108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556A2A-A1D3-4DAF-BC98-903B912A7A8D}"/>
              </a:ext>
            </a:extLst>
          </p:cNvPr>
          <p:cNvCxnSpPr/>
          <p:nvPr/>
        </p:nvCxnSpPr>
        <p:spPr>
          <a:xfrm>
            <a:off x="312228" y="4467678"/>
            <a:ext cx="684374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5C329A-3F88-4169-B76F-3F7BA1EDF68C}"/>
              </a:ext>
            </a:extLst>
          </p:cNvPr>
          <p:cNvSpPr txBox="1"/>
          <p:nvPr/>
        </p:nvSpPr>
        <p:spPr>
          <a:xfrm>
            <a:off x="2384425" y="4137479"/>
            <a:ext cx="336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E2E service  EVPN/L3VPN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3772FD-132E-42BC-AE52-CCF79BC31415}"/>
              </a:ext>
            </a:extLst>
          </p:cNvPr>
          <p:cNvCxnSpPr>
            <a:cxnSpLocks/>
          </p:cNvCxnSpPr>
          <p:nvPr/>
        </p:nvCxnSpPr>
        <p:spPr>
          <a:xfrm flipH="1" flipV="1">
            <a:off x="973417" y="4958390"/>
            <a:ext cx="7257" cy="703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AA6A82A-0F89-4D0D-9063-8453E6A49E44}"/>
              </a:ext>
            </a:extLst>
          </p:cNvPr>
          <p:cNvCxnSpPr>
            <a:cxnSpLocks/>
          </p:cNvCxnSpPr>
          <p:nvPr/>
        </p:nvCxnSpPr>
        <p:spPr>
          <a:xfrm flipH="1" flipV="1">
            <a:off x="964623" y="5662330"/>
            <a:ext cx="24845" cy="928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2EFB61-07E5-41E4-8EBF-8CE55938428A}"/>
              </a:ext>
            </a:extLst>
          </p:cNvPr>
          <p:cNvCxnSpPr/>
          <p:nvPr/>
        </p:nvCxnSpPr>
        <p:spPr>
          <a:xfrm>
            <a:off x="964623" y="4958390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DC599A9A-3635-426D-BDEC-88F9CB752E9C}"/>
              </a:ext>
            </a:extLst>
          </p:cNvPr>
          <p:cNvCxnSpPr/>
          <p:nvPr/>
        </p:nvCxnSpPr>
        <p:spPr>
          <a:xfrm>
            <a:off x="986397" y="5488161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72D83E2-F334-4277-977B-BAA8A1FBE621}"/>
              </a:ext>
            </a:extLst>
          </p:cNvPr>
          <p:cNvCxnSpPr/>
          <p:nvPr/>
        </p:nvCxnSpPr>
        <p:spPr>
          <a:xfrm>
            <a:off x="986394" y="6054218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C82172B-81B7-4D14-82DB-305333F3BBC0}"/>
              </a:ext>
            </a:extLst>
          </p:cNvPr>
          <p:cNvCxnSpPr/>
          <p:nvPr/>
        </p:nvCxnSpPr>
        <p:spPr>
          <a:xfrm>
            <a:off x="1029939" y="6591248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5067852-C0C0-40A4-932C-15BEF51CCA21}"/>
              </a:ext>
            </a:extLst>
          </p:cNvPr>
          <p:cNvCxnSpPr>
            <a:cxnSpLocks/>
          </p:cNvCxnSpPr>
          <p:nvPr/>
        </p:nvCxnSpPr>
        <p:spPr>
          <a:xfrm flipV="1">
            <a:off x="2724673" y="5582498"/>
            <a:ext cx="498462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6175C3F-2A9B-4057-998C-FED2F8B47EB6}"/>
              </a:ext>
            </a:extLst>
          </p:cNvPr>
          <p:cNvCxnSpPr>
            <a:cxnSpLocks/>
          </p:cNvCxnSpPr>
          <p:nvPr/>
        </p:nvCxnSpPr>
        <p:spPr>
          <a:xfrm flipH="1" flipV="1">
            <a:off x="3215878" y="4878560"/>
            <a:ext cx="7257" cy="703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76D7608-1997-49F5-8C98-C85991C0311B}"/>
              </a:ext>
            </a:extLst>
          </p:cNvPr>
          <p:cNvCxnSpPr>
            <a:cxnSpLocks/>
          </p:cNvCxnSpPr>
          <p:nvPr/>
        </p:nvCxnSpPr>
        <p:spPr>
          <a:xfrm flipH="1" flipV="1">
            <a:off x="3207084" y="5582500"/>
            <a:ext cx="24845" cy="928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2E02733-2941-46E2-84D6-4A872AFAC4F1}"/>
              </a:ext>
            </a:extLst>
          </p:cNvPr>
          <p:cNvCxnSpPr/>
          <p:nvPr/>
        </p:nvCxnSpPr>
        <p:spPr>
          <a:xfrm>
            <a:off x="3207084" y="4878560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009F181-BB84-41CB-BD1A-78EF86DF8FF0}"/>
              </a:ext>
            </a:extLst>
          </p:cNvPr>
          <p:cNvCxnSpPr/>
          <p:nvPr/>
        </p:nvCxnSpPr>
        <p:spPr>
          <a:xfrm>
            <a:off x="3228858" y="5408331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E578DA6-06DB-46F8-8A35-BEEE706C45A3}"/>
              </a:ext>
            </a:extLst>
          </p:cNvPr>
          <p:cNvCxnSpPr/>
          <p:nvPr/>
        </p:nvCxnSpPr>
        <p:spPr>
          <a:xfrm>
            <a:off x="3228855" y="5974388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6D2D5DA9-17FE-49E6-A571-CA02D1BE736E}"/>
              </a:ext>
            </a:extLst>
          </p:cNvPr>
          <p:cNvCxnSpPr/>
          <p:nvPr/>
        </p:nvCxnSpPr>
        <p:spPr>
          <a:xfrm>
            <a:off x="3272400" y="6511418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8A18556-65F1-4AA1-B020-ED03525219CB}"/>
              </a:ext>
            </a:extLst>
          </p:cNvPr>
          <p:cNvCxnSpPr/>
          <p:nvPr/>
        </p:nvCxnSpPr>
        <p:spPr>
          <a:xfrm>
            <a:off x="5101197" y="5582499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B9EB003-4010-4F67-864E-45134AB6D90E}"/>
              </a:ext>
            </a:extLst>
          </p:cNvPr>
          <p:cNvCxnSpPr>
            <a:cxnSpLocks/>
          </p:cNvCxnSpPr>
          <p:nvPr/>
        </p:nvCxnSpPr>
        <p:spPr>
          <a:xfrm flipH="1" flipV="1">
            <a:off x="6017133" y="4878561"/>
            <a:ext cx="7257" cy="703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718914D-4416-4432-8AB3-FE57028E9191}"/>
              </a:ext>
            </a:extLst>
          </p:cNvPr>
          <p:cNvCxnSpPr>
            <a:cxnSpLocks/>
          </p:cNvCxnSpPr>
          <p:nvPr/>
        </p:nvCxnSpPr>
        <p:spPr>
          <a:xfrm flipH="1" flipV="1">
            <a:off x="6008339" y="5582501"/>
            <a:ext cx="24845" cy="928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9CC4CAC-9EE7-413A-9334-838BAC15FBE2}"/>
              </a:ext>
            </a:extLst>
          </p:cNvPr>
          <p:cNvCxnSpPr/>
          <p:nvPr/>
        </p:nvCxnSpPr>
        <p:spPr>
          <a:xfrm>
            <a:off x="6008339" y="4878561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D47D58D-7E7B-49B0-B619-6CB94930E540}"/>
              </a:ext>
            </a:extLst>
          </p:cNvPr>
          <p:cNvCxnSpPr/>
          <p:nvPr/>
        </p:nvCxnSpPr>
        <p:spPr>
          <a:xfrm>
            <a:off x="6030113" y="5408332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4CA0F051-7074-4DD4-B4D1-4AA001C41B86}"/>
              </a:ext>
            </a:extLst>
          </p:cNvPr>
          <p:cNvCxnSpPr/>
          <p:nvPr/>
        </p:nvCxnSpPr>
        <p:spPr>
          <a:xfrm>
            <a:off x="6030110" y="5974389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5A8DB05-0DC9-4094-B7E0-7CEDF2912A62}"/>
              </a:ext>
            </a:extLst>
          </p:cNvPr>
          <p:cNvCxnSpPr/>
          <p:nvPr/>
        </p:nvCxnSpPr>
        <p:spPr>
          <a:xfrm>
            <a:off x="6073655" y="6511419"/>
            <a:ext cx="923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30FA909-F0FF-4170-8D38-4DA274B2BF6A}"/>
              </a:ext>
            </a:extLst>
          </p:cNvPr>
          <p:cNvSpPr txBox="1"/>
          <p:nvPr/>
        </p:nvSpPr>
        <p:spPr>
          <a:xfrm>
            <a:off x="89867" y="5331244"/>
            <a:ext cx="121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 based mapping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C3CEF9-C58A-4D28-8D83-D0125B8C3DA1}"/>
              </a:ext>
            </a:extLst>
          </p:cNvPr>
          <p:cNvSpPr txBox="1"/>
          <p:nvPr/>
        </p:nvSpPr>
        <p:spPr>
          <a:xfrm>
            <a:off x="2724673" y="5236900"/>
            <a:ext cx="109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CBF mapping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5C4F4E-6531-486E-BECC-52B2C268B91A}"/>
              </a:ext>
            </a:extLst>
          </p:cNvPr>
          <p:cNvSpPr txBox="1"/>
          <p:nvPr/>
        </p:nvSpPr>
        <p:spPr>
          <a:xfrm>
            <a:off x="5101197" y="5236900"/>
            <a:ext cx="121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FBF mapping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4B78B0-40FE-4D4F-ADC7-C6E816AF7BD4}"/>
              </a:ext>
            </a:extLst>
          </p:cNvPr>
          <p:cNvSpPr txBox="1"/>
          <p:nvPr/>
        </p:nvSpPr>
        <p:spPr>
          <a:xfrm>
            <a:off x="985573" y="4741257"/>
            <a:ext cx="116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Ext color com red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6355C95-A74F-4953-89EE-FD798B18C147}"/>
              </a:ext>
            </a:extLst>
          </p:cNvPr>
          <p:cNvSpPr txBox="1"/>
          <p:nvPr/>
        </p:nvSpPr>
        <p:spPr>
          <a:xfrm>
            <a:off x="949287" y="5212972"/>
            <a:ext cx="139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Ext color com blue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6622B66-90B5-4668-AC23-6F69EFDF8227}"/>
              </a:ext>
            </a:extLst>
          </p:cNvPr>
          <p:cNvSpPr txBox="1"/>
          <p:nvPr/>
        </p:nvSpPr>
        <p:spPr>
          <a:xfrm>
            <a:off x="1007345" y="5764519"/>
            <a:ext cx="139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Ext color com green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8C0CB56-14BD-4815-967F-5E70AB3CC2E4}"/>
              </a:ext>
            </a:extLst>
          </p:cNvPr>
          <p:cNvSpPr txBox="1"/>
          <p:nvPr/>
        </p:nvSpPr>
        <p:spPr>
          <a:xfrm>
            <a:off x="949288" y="6330574"/>
            <a:ext cx="1399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fallback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F2796C3-896C-4ACA-95CA-48712EF0A274}"/>
              </a:ext>
            </a:extLst>
          </p:cNvPr>
          <p:cNvSpPr txBox="1"/>
          <p:nvPr/>
        </p:nvSpPr>
        <p:spPr>
          <a:xfrm>
            <a:off x="3257059" y="4661428"/>
            <a:ext cx="116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Dscp</a:t>
            </a:r>
            <a:r>
              <a:rPr lang="en-US" sz="1200" dirty="0"/>
              <a:t> class 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28E7B77-B94E-4AE6-AE74-1B46B1817653}"/>
              </a:ext>
            </a:extLst>
          </p:cNvPr>
          <p:cNvSpPr txBox="1"/>
          <p:nvPr/>
        </p:nvSpPr>
        <p:spPr>
          <a:xfrm>
            <a:off x="3177230" y="5104114"/>
            <a:ext cx="116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Dscp</a:t>
            </a:r>
            <a:r>
              <a:rPr lang="en-US" sz="1200" dirty="0"/>
              <a:t> class 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8942808-1443-4AB4-A17D-054124BB1693}"/>
              </a:ext>
            </a:extLst>
          </p:cNvPr>
          <p:cNvSpPr txBox="1"/>
          <p:nvPr/>
        </p:nvSpPr>
        <p:spPr>
          <a:xfrm>
            <a:off x="3264316" y="5684685"/>
            <a:ext cx="116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Dscp</a:t>
            </a:r>
            <a:r>
              <a:rPr lang="en-US" sz="1200" dirty="0"/>
              <a:t> class 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6C4BE56-4DBF-40D3-9AF4-DB89887C4BBA}"/>
              </a:ext>
            </a:extLst>
          </p:cNvPr>
          <p:cNvSpPr txBox="1"/>
          <p:nvPr/>
        </p:nvSpPr>
        <p:spPr>
          <a:xfrm>
            <a:off x="3300602" y="6214457"/>
            <a:ext cx="116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default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FF5AD5A-6EAC-4411-81A7-0AB6AB5A7D57}"/>
              </a:ext>
            </a:extLst>
          </p:cNvPr>
          <p:cNvSpPr txBox="1"/>
          <p:nvPr/>
        </p:nvSpPr>
        <p:spPr>
          <a:xfrm>
            <a:off x="5993003" y="4581599"/>
            <a:ext cx="116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Src:add</a:t>
            </a:r>
            <a:r>
              <a:rPr lang="en-US" sz="1200" dirty="0"/>
              <a:t>, port </a:t>
            </a:r>
            <a:r>
              <a:rPr lang="en-US" sz="1200" dirty="0" err="1"/>
              <a:t>src</a:t>
            </a:r>
            <a:r>
              <a:rPr lang="en-US" sz="1200" dirty="0"/>
              <a:t> port, </a:t>
            </a:r>
            <a:r>
              <a:rPr lang="en-US" sz="1200" dirty="0" err="1"/>
              <a:t>dst</a:t>
            </a:r>
            <a:r>
              <a:rPr lang="en-US" sz="1200" dirty="0"/>
              <a:t> port 100</a:t>
            </a:r>
          </a:p>
        </p:txBody>
      </p:sp>
      <p:sp>
        <p:nvSpPr>
          <p:cNvPr id="122" name="Cylinder 121">
            <a:extLst>
              <a:ext uri="{FF2B5EF4-FFF2-40B4-BE49-F238E27FC236}">
                <a16:creationId xmlns:a16="http://schemas.microsoft.com/office/drawing/2014/main" id="{9C7D7029-B5CA-43CB-94FC-466BCFF57D5D}"/>
              </a:ext>
            </a:extLst>
          </p:cNvPr>
          <p:cNvSpPr/>
          <p:nvPr/>
        </p:nvSpPr>
        <p:spPr>
          <a:xfrm rot="5400000">
            <a:off x="3804165" y="2071122"/>
            <a:ext cx="104000" cy="2298136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ylinder 122">
            <a:extLst>
              <a:ext uri="{FF2B5EF4-FFF2-40B4-BE49-F238E27FC236}">
                <a16:creationId xmlns:a16="http://schemas.microsoft.com/office/drawing/2014/main" id="{A9631DF1-30AA-45EF-91D9-14682BD87C9E}"/>
              </a:ext>
            </a:extLst>
          </p:cNvPr>
          <p:cNvSpPr/>
          <p:nvPr/>
        </p:nvSpPr>
        <p:spPr>
          <a:xfrm rot="5400000">
            <a:off x="3834105" y="2315359"/>
            <a:ext cx="82107" cy="2525672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ylinder 124">
            <a:extLst>
              <a:ext uri="{FF2B5EF4-FFF2-40B4-BE49-F238E27FC236}">
                <a16:creationId xmlns:a16="http://schemas.microsoft.com/office/drawing/2014/main" id="{F9ED10AA-9954-45CC-81D5-F5337E60BC79}"/>
              </a:ext>
            </a:extLst>
          </p:cNvPr>
          <p:cNvSpPr/>
          <p:nvPr/>
        </p:nvSpPr>
        <p:spPr>
          <a:xfrm rot="5400000" flipH="1">
            <a:off x="3811402" y="2696276"/>
            <a:ext cx="96752" cy="2461433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Arc 135">
            <a:extLst>
              <a:ext uri="{FF2B5EF4-FFF2-40B4-BE49-F238E27FC236}">
                <a16:creationId xmlns:a16="http://schemas.microsoft.com/office/drawing/2014/main" id="{F01FDCCC-7428-4360-87F0-ECCC9DA57FFB}"/>
              </a:ext>
            </a:extLst>
          </p:cNvPr>
          <p:cNvSpPr/>
          <p:nvPr/>
        </p:nvSpPr>
        <p:spPr>
          <a:xfrm>
            <a:off x="32210" y="2716575"/>
            <a:ext cx="1842190" cy="1709028"/>
          </a:xfrm>
          <a:prstGeom prst="arc">
            <a:avLst>
              <a:gd name="adj1" fmla="val 12525253"/>
              <a:gd name="adj2" fmla="val 203408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A60D01C4-3ABC-4098-9BAD-E11B54428517}"/>
              </a:ext>
            </a:extLst>
          </p:cNvPr>
          <p:cNvSpPr/>
          <p:nvPr/>
        </p:nvSpPr>
        <p:spPr>
          <a:xfrm>
            <a:off x="1824144" y="2624990"/>
            <a:ext cx="743130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FB2D6B7C-8406-4778-A129-CE44B9B97525}"/>
              </a:ext>
            </a:extLst>
          </p:cNvPr>
          <p:cNvSpPr/>
          <p:nvPr/>
        </p:nvSpPr>
        <p:spPr>
          <a:xfrm>
            <a:off x="2492973" y="2602547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E9581C3D-EEB2-4565-B6CC-7D592814A893}"/>
              </a:ext>
            </a:extLst>
          </p:cNvPr>
          <p:cNvSpPr/>
          <p:nvPr/>
        </p:nvSpPr>
        <p:spPr>
          <a:xfrm>
            <a:off x="5178189" y="2688181"/>
            <a:ext cx="536371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ED5FF6DB-0B37-41A7-AA5F-C8CD64BEB136}"/>
              </a:ext>
            </a:extLst>
          </p:cNvPr>
          <p:cNvSpPr/>
          <p:nvPr/>
        </p:nvSpPr>
        <p:spPr>
          <a:xfrm>
            <a:off x="5787342" y="2619479"/>
            <a:ext cx="1504487" cy="1775659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98122-E93F-48DA-B4C7-210B2B9B9552}"/>
              </a:ext>
            </a:extLst>
          </p:cNvPr>
          <p:cNvSpPr txBox="1"/>
          <p:nvPr/>
        </p:nvSpPr>
        <p:spPr>
          <a:xfrm>
            <a:off x="1386682" y="3536937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EE089EB-C5EB-407E-B822-05209646CE22}"/>
              </a:ext>
            </a:extLst>
          </p:cNvPr>
          <p:cNvSpPr txBox="1"/>
          <p:nvPr/>
        </p:nvSpPr>
        <p:spPr>
          <a:xfrm>
            <a:off x="1463802" y="4109810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988DC04-8C08-4746-8453-7B8592741511}"/>
              </a:ext>
            </a:extLst>
          </p:cNvPr>
          <p:cNvSpPr txBox="1"/>
          <p:nvPr/>
        </p:nvSpPr>
        <p:spPr>
          <a:xfrm>
            <a:off x="2211112" y="3502048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688B19C-5F13-49D6-9F26-D65669930D62}"/>
              </a:ext>
            </a:extLst>
          </p:cNvPr>
          <p:cNvSpPr txBox="1"/>
          <p:nvPr/>
        </p:nvSpPr>
        <p:spPr>
          <a:xfrm>
            <a:off x="2143172" y="4073089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ABR4  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BA6D11-A0E5-46E0-98CB-06969990FC36}"/>
              </a:ext>
            </a:extLst>
          </p:cNvPr>
          <p:cNvSpPr txBox="1"/>
          <p:nvPr/>
        </p:nvSpPr>
        <p:spPr>
          <a:xfrm>
            <a:off x="5038774" y="3476342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ABR5 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53818DE-3E64-4BF7-8341-6F60627155BF}"/>
              </a:ext>
            </a:extLst>
          </p:cNvPr>
          <p:cNvSpPr txBox="1"/>
          <p:nvPr/>
        </p:nvSpPr>
        <p:spPr>
          <a:xfrm>
            <a:off x="4981851" y="4058404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ABR6 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E0A8370-1D03-45CA-8D9B-BC3531784B04}"/>
              </a:ext>
            </a:extLst>
          </p:cNvPr>
          <p:cNvSpPr txBox="1"/>
          <p:nvPr/>
        </p:nvSpPr>
        <p:spPr>
          <a:xfrm>
            <a:off x="5442724" y="3494706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ABR7 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36FE8F8-242A-4074-AD6C-4850F7614472}"/>
              </a:ext>
            </a:extLst>
          </p:cNvPr>
          <p:cNvSpPr txBox="1"/>
          <p:nvPr/>
        </p:nvSpPr>
        <p:spPr>
          <a:xfrm>
            <a:off x="5429869" y="3988630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ABR8  </a:t>
            </a:r>
          </a:p>
        </p:txBody>
      </p:sp>
    </p:spTree>
    <p:extLst>
      <p:ext uri="{BB962C8B-B14F-4D97-AF65-F5344CB8AC3E}">
        <p14:creationId xmlns:p14="http://schemas.microsoft.com/office/powerpoint/2010/main" val="4291718219"/>
      </p:ext>
    </p:extLst>
  </p:cSld>
  <p:clrMapOvr>
    <a:masterClrMapping/>
  </p:clrMapOvr>
</p:sld>
</file>

<file path=ppt/theme/theme1.xml><?xml version="1.0" encoding="utf-8"?>
<a:theme xmlns:a="http://schemas.openxmlformats.org/drawingml/2006/main" name="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N_ppt_template_v2-1" id="{7491928A-765E-4D4F-AC7B-C5FBE9EABA10}" vid="{8EBB89AD-A54B-3745-8367-6DB7302ADF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130382</TotalTime>
  <Words>1561</Words>
  <Application>Microsoft Office PowerPoint</Application>
  <PresentationFormat>Widescreen</PresentationFormat>
  <Paragraphs>595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Unicode MS</vt:lpstr>
      <vt:lpstr>Calibri</vt:lpstr>
      <vt:lpstr>Lato</vt:lpstr>
      <vt:lpstr>Lato Light</vt:lpstr>
      <vt:lpstr>Times New Roman</vt:lpstr>
      <vt:lpstr>Wingdings</vt:lpstr>
      <vt:lpstr>Juniper Gray - 2018</vt:lpstr>
      <vt:lpstr>Seamless SR</vt:lpstr>
      <vt:lpstr>Legal Statement</vt:lpstr>
      <vt:lpstr>AGENDA</vt:lpstr>
      <vt:lpstr>DISTRIBUTED ARCHITECTURE</vt:lpstr>
      <vt:lpstr>SEAMLESS SR</vt:lpstr>
      <vt:lpstr>BGP-CT</vt:lpstr>
      <vt:lpstr>Automatic filtering</vt:lpstr>
      <vt:lpstr>Resiliency</vt:lpstr>
      <vt:lpstr>Service mapping</vt:lpstr>
      <vt:lpstr>USECASES: E2E LOW LATENCY ROUTING</vt:lpstr>
      <vt:lpstr>MPLS Label Resource</vt:lpstr>
      <vt:lpstr>SRv6 : Summarization and Leaking</vt:lpstr>
      <vt:lpstr>SRv6 : E2E option C connectivity with BGP</vt:lpstr>
      <vt:lpstr>IETF update</vt:lpstr>
      <vt:lpstr>CO-EXISTENCE of centralized and distributed archItecures</vt:lpstr>
      <vt:lpstr>FLEXS &amp; SEAMLESS SR</vt:lpstr>
      <vt:lpstr>NETWORK SLICING</vt:lpstr>
      <vt:lpstr>Network Slicing </vt:lpstr>
      <vt:lpstr>Resource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Slicing with eODN</dc:title>
  <dc:creator>Colby Barth</dc:creator>
  <cp:lastModifiedBy>Shraddha Hegde</cp:lastModifiedBy>
  <cp:revision>504</cp:revision>
  <cp:lastPrinted>2019-12-01T13:32:53Z</cp:lastPrinted>
  <dcterms:created xsi:type="dcterms:W3CDTF">2019-11-24T14:25:40Z</dcterms:created>
  <dcterms:modified xsi:type="dcterms:W3CDTF">2021-06-29T05:56:00Z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MSIP_Label_0633b888-ae0d-4341-a75f-06e04137d755_Enabled">
    <vt:lpwstr>true</vt:lpwstr>
  </property>
  <property fmtid="{D5CDD505-2E9C-101B-9397-08002B2CF9AE}" pid="4" name="MSIP_Label_0633b888-ae0d-4341-a75f-06e04137d755_SetDate">
    <vt:lpwstr>2020-05-15T17:50:55Z</vt:lpwstr>
  </property>
  <property fmtid="{D5CDD505-2E9C-101B-9397-08002B2CF9AE}" pid="5" name="MSIP_Label_0633b888-ae0d-4341-a75f-06e04137d755_Method">
    <vt:lpwstr>Standard</vt:lpwstr>
  </property>
  <property fmtid="{D5CDD505-2E9C-101B-9397-08002B2CF9AE}" pid="6" name="MSIP_Label_0633b888-ae0d-4341-a75f-06e04137d755_Name">
    <vt:lpwstr>0633b888-ae0d-4341-a75f-06e04137d755</vt:lpwstr>
  </property>
  <property fmtid="{D5CDD505-2E9C-101B-9397-08002B2CF9AE}" pid="7" name="MSIP_Label_0633b888-ae0d-4341-a75f-06e04137d755_SiteId">
    <vt:lpwstr>bea78b3c-4cdb-4130-854a-1d193232e5f4</vt:lpwstr>
  </property>
  <property fmtid="{D5CDD505-2E9C-101B-9397-08002B2CF9AE}" pid="8" name="MSIP_Label_0633b888-ae0d-4341-a75f-06e04137d755_ActionId">
    <vt:lpwstr>5cc361d4-4d6a-4859-b1a7-50053e26c0cf</vt:lpwstr>
  </property>
  <property fmtid="{D5CDD505-2E9C-101B-9397-08002B2CF9AE}" pid="9" name="MSIP_Label_0633b888-ae0d-4341-a75f-06e04137d755_ContentBits">
    <vt:lpwstr>2</vt:lpwstr>
  </property>
</Properties>
</file>