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8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0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0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9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3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8C24-D1B4-4077-80B6-EC8037B9DB2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0F87-D4C9-4D33-A3C4-92B8A7D0F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248406" y="1603332"/>
            <a:ext cx="1515649" cy="651353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6992" y="1590805"/>
            <a:ext cx="1102290" cy="6638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63179" y="1603332"/>
            <a:ext cx="1102290" cy="6638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36763" y="4147625"/>
            <a:ext cx="1212519" cy="8299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63179" y="4147625"/>
            <a:ext cx="1212519" cy="8299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5" idx="3"/>
            <a:endCxn id="4" idx="1"/>
          </p:cNvCxnSpPr>
          <p:nvPr/>
        </p:nvCxnSpPr>
        <p:spPr>
          <a:xfrm>
            <a:off x="3449282" y="1922745"/>
            <a:ext cx="1799124" cy="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  <a:endCxn id="7" idx="1"/>
          </p:cNvCxnSpPr>
          <p:nvPr/>
        </p:nvCxnSpPr>
        <p:spPr>
          <a:xfrm>
            <a:off x="6764055" y="1929009"/>
            <a:ext cx="1799124" cy="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8" idx="0"/>
          </p:cNvCxnSpPr>
          <p:nvPr/>
        </p:nvCxnSpPr>
        <p:spPr>
          <a:xfrm flipH="1">
            <a:off x="2843023" y="2254685"/>
            <a:ext cx="55114" cy="189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2"/>
            <a:endCxn id="9" idx="0"/>
          </p:cNvCxnSpPr>
          <p:nvPr/>
        </p:nvCxnSpPr>
        <p:spPr>
          <a:xfrm>
            <a:off x="9114324" y="2267212"/>
            <a:ext cx="55115" cy="188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287415" y="506437"/>
            <a:ext cx="1991641" cy="502747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PC/Node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011681" y="506437"/>
            <a:ext cx="1905206" cy="490033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85004" y="500887"/>
            <a:ext cx="79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Bldg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47104" y="485826"/>
            <a:ext cx="79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Bldg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40538" y="1747474"/>
            <a:ext cx="10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SRX 300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58315" y="2092792"/>
            <a:ext cx="157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Ge-0/0/0 Inside Zone</a:t>
            </a:r>
          </a:p>
          <a:p>
            <a:r>
              <a:rPr lang="en-US" sz="1200" dirty="0" smtClean="0"/>
              <a:t>IP 172.16.0.174/21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55563" y="1234000"/>
            <a:ext cx="1631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Ge-0/0/1 Outside </a:t>
            </a:r>
            <a:r>
              <a:rPr lang="en-US" sz="1200" dirty="0"/>
              <a:t>Zone</a:t>
            </a:r>
          </a:p>
          <a:p>
            <a:r>
              <a:rPr lang="en-US" sz="1200" dirty="0"/>
              <a:t>IP </a:t>
            </a:r>
            <a:r>
              <a:rPr lang="en-US" sz="1200" dirty="0" smtClean="0"/>
              <a:t>172.16.0.200/21</a:t>
            </a:r>
            <a:endParaRPr lang="en-US" sz="1200" dirty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66067" y="1738079"/>
            <a:ext cx="12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Switch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28895" y="1747474"/>
            <a:ext cx="121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Switch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95" y="5118415"/>
            <a:ext cx="121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PC/Node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772019" y="5129775"/>
            <a:ext cx="121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PC/Node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288507" y="4445391"/>
            <a:ext cx="186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172.16.0.136/21</a:t>
            </a:r>
          </a:p>
          <a:p>
            <a:r>
              <a:rPr lang="en-US" sz="1200" dirty="0" smtClean="0"/>
              <a:t>G- 172.16.0.174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563179" y="4424122"/>
            <a:ext cx="186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172.16.0.132/21</a:t>
            </a:r>
          </a:p>
          <a:p>
            <a:r>
              <a:rPr lang="en-US" sz="1200" dirty="0" smtClean="0"/>
              <a:t>G- 172.16.0.200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6022902" y="3226320"/>
            <a:ext cx="899558" cy="45093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85213" y="4424122"/>
            <a:ext cx="1174935" cy="75312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60757" y="4569851"/>
            <a:ext cx="105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10.10.10.0/24</a:t>
            </a:r>
          </a:p>
          <a:p>
            <a:r>
              <a:rPr lang="en-US" sz="1200" dirty="0" smtClean="0"/>
              <a:t>G- 10.10.10.1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7745" y="3267122"/>
            <a:ext cx="120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Switch</a:t>
            </a:r>
            <a:endParaRPr lang="en-US" dirty="0"/>
          </a:p>
        </p:txBody>
      </p:sp>
      <p:cxnSp>
        <p:nvCxnSpPr>
          <p:cNvPr id="24" name="Straight Connector 23"/>
          <p:cNvCxnSpPr>
            <a:endCxn id="2" idx="0"/>
          </p:cNvCxnSpPr>
          <p:nvPr/>
        </p:nvCxnSpPr>
        <p:spPr>
          <a:xfrm flipH="1">
            <a:off x="6472681" y="2254685"/>
            <a:ext cx="17057" cy="971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" idx="2"/>
            <a:endCxn id="3" idx="0"/>
          </p:cNvCxnSpPr>
          <p:nvPr/>
        </p:nvCxnSpPr>
        <p:spPr>
          <a:xfrm>
            <a:off x="6472681" y="3677257"/>
            <a:ext cx="0" cy="746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40769" y="2341996"/>
            <a:ext cx="160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Ge-0/0/2 Vendor Zone</a:t>
            </a:r>
          </a:p>
          <a:p>
            <a:r>
              <a:rPr lang="en-US" sz="1200" dirty="0" smtClean="0"/>
              <a:t>IP 10.10.10.1/24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34228" y="5256915"/>
            <a:ext cx="1133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PC/Node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756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2018-06-06T14:28:06Z</dcterms:created>
  <dcterms:modified xsi:type="dcterms:W3CDTF">2018-06-06T14:51:16Z</dcterms:modified>
</cp:coreProperties>
</file>