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4"/>
    <p:sldMasterId id="2147483759" r:id="rId5"/>
  </p:sldMasterIdLst>
  <p:notesMasterIdLst>
    <p:notesMasterId r:id="rId34"/>
  </p:notesMasterIdLst>
  <p:sldIdLst>
    <p:sldId id="2370" r:id="rId6"/>
    <p:sldId id="2216" r:id="rId7"/>
    <p:sldId id="2142" r:id="rId8"/>
    <p:sldId id="2480" r:id="rId9"/>
    <p:sldId id="2481" r:id="rId10"/>
    <p:sldId id="2482" r:id="rId11"/>
    <p:sldId id="2484" r:id="rId12"/>
    <p:sldId id="2485" r:id="rId13"/>
    <p:sldId id="2486" r:id="rId14"/>
    <p:sldId id="2487" r:id="rId15"/>
    <p:sldId id="2483" r:id="rId16"/>
    <p:sldId id="2488" r:id="rId17"/>
    <p:sldId id="2489" r:id="rId18"/>
    <p:sldId id="2490" r:id="rId19"/>
    <p:sldId id="2491" r:id="rId20"/>
    <p:sldId id="2492" r:id="rId21"/>
    <p:sldId id="2493" r:id="rId22"/>
    <p:sldId id="2494" r:id="rId23"/>
    <p:sldId id="2495" r:id="rId24"/>
    <p:sldId id="2496" r:id="rId25"/>
    <p:sldId id="2497" r:id="rId26"/>
    <p:sldId id="2109" r:id="rId27"/>
    <p:sldId id="2398" r:id="rId28"/>
    <p:sldId id="2399" r:id="rId29"/>
    <p:sldId id="2400" r:id="rId30"/>
    <p:sldId id="2401" r:id="rId31"/>
    <p:sldId id="2407" r:id="rId32"/>
    <p:sldId id="2498" r:id="rId33"/>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49D8FBE2-A557-DA47-B27A-12C239DA2260}">
          <p14:sldIdLst>
            <p14:sldId id="2370"/>
            <p14:sldId id="2216"/>
          </p14:sldIdLst>
        </p14:section>
        <p14:section name="Day-1 DCI Addendum" id="{0DC082EF-1559-3143-BBE3-E5865A1A997F}">
          <p14:sldIdLst>
            <p14:sldId id="2142"/>
            <p14:sldId id="2480"/>
            <p14:sldId id="2481"/>
            <p14:sldId id="2482"/>
            <p14:sldId id="2484"/>
            <p14:sldId id="2485"/>
            <p14:sldId id="2486"/>
            <p14:sldId id="2487"/>
            <p14:sldId id="2483"/>
            <p14:sldId id="2488"/>
            <p14:sldId id="2489"/>
            <p14:sldId id="2490"/>
            <p14:sldId id="2491"/>
            <p14:sldId id="2492"/>
            <p14:sldId id="2493"/>
            <p14:sldId id="2494"/>
            <p14:sldId id="2495"/>
            <p14:sldId id="2496"/>
            <p14:sldId id="2497"/>
            <p14:sldId id="2109"/>
            <p14:sldId id="2398"/>
            <p14:sldId id="2399"/>
            <p14:sldId id="2400"/>
            <p14:sldId id="2401"/>
            <p14:sldId id="2407"/>
            <p14:sldId id="2498"/>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Ng" initials="EN" lastIdx="1" clrIdx="0">
    <p:extLst>
      <p:ext uri="{19B8F6BF-5375-455C-9EA6-DF929625EA0E}">
        <p15:presenceInfo xmlns:p15="http://schemas.microsoft.com/office/powerpoint/2012/main" userId="S-1-5-21-1482476501-2000478354-682003330-405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7E0C"/>
    <a:srgbClr val="FF2600"/>
    <a:srgbClr val="FF9300"/>
    <a:srgbClr val="EEF1E7"/>
    <a:srgbClr val="DBE3CC"/>
    <a:srgbClr val="15B390"/>
    <a:srgbClr val="A6D5FF"/>
    <a:srgbClr val="000000"/>
    <a:srgbClr val="888D9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96327"/>
  </p:normalViewPr>
  <p:slideViewPr>
    <p:cSldViewPr snapToGrid="0" snapToObjects="1">
      <p:cViewPr varScale="1">
        <p:scale>
          <a:sx n="159" d="100"/>
          <a:sy n="159" d="100"/>
        </p:scale>
        <p:origin x="912"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9DB8B3-DC38-4C68-99D0-6B898E48D9B3}" type="datetimeFigureOut">
              <a:rPr lang="en-US" smtClean="0"/>
              <a:t>1/25/24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45B998-40B1-4B98-8BB4-DD46ED311BAD}" type="slidenum">
              <a:rPr lang="en-US" smtClean="0"/>
              <a:t>‹#›</a:t>
            </a:fld>
            <a:endParaRPr lang="en-US"/>
          </a:p>
        </p:txBody>
      </p:sp>
    </p:spTree>
    <p:extLst>
      <p:ext uri="{BB962C8B-B14F-4D97-AF65-F5344CB8AC3E}">
        <p14:creationId xmlns:p14="http://schemas.microsoft.com/office/powerpoint/2010/main" val="330730955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B998-40B1-4B98-8BB4-DD46ED311BAD}" type="slidenum">
              <a:rPr lang="en-US" smtClean="0"/>
              <a:t>1</a:t>
            </a:fld>
            <a:endParaRPr lang="en-US"/>
          </a:p>
        </p:txBody>
      </p:sp>
    </p:spTree>
    <p:extLst>
      <p:ext uri="{BB962C8B-B14F-4D97-AF65-F5344CB8AC3E}">
        <p14:creationId xmlns:p14="http://schemas.microsoft.com/office/powerpoint/2010/main" val="806451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45B998-40B1-4B98-8BB4-DD46ED311BAD}" type="slidenum">
              <a:rPr lang="en-US" smtClean="0"/>
              <a:t>27</a:t>
            </a:fld>
            <a:endParaRPr lang="en-US"/>
          </a:p>
        </p:txBody>
      </p:sp>
    </p:spTree>
    <p:extLst>
      <p:ext uri="{BB962C8B-B14F-4D97-AF65-F5344CB8AC3E}">
        <p14:creationId xmlns:p14="http://schemas.microsoft.com/office/powerpoint/2010/main" val="37054523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uilding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D83225-1FA6-44E2-9542-AEAF1922336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1CA21FE1-8935-4EE6-BE25-A18F50F53F5C}"/>
              </a:ext>
            </a:extLst>
          </p:cNvPr>
          <p:cNvSpPr>
            <a:spLocks noGrp="1"/>
          </p:cNvSpPr>
          <p:nvPr>
            <p:ph type="ctrTitle"/>
          </p:nvPr>
        </p:nvSpPr>
        <p:spPr>
          <a:xfrm>
            <a:off x="2280492" y="841772"/>
            <a:ext cx="4869455" cy="1103310"/>
          </a:xfrm>
        </p:spPr>
        <p:txBody>
          <a:bodyPr anchor="b"/>
          <a:lstStyle>
            <a:lvl1pPr algn="l">
              <a:defRPr sz="2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99A4ED0-232F-4702-AAF8-13039CDCED5B}"/>
              </a:ext>
            </a:extLst>
          </p:cNvPr>
          <p:cNvSpPr>
            <a:spLocks noGrp="1"/>
          </p:cNvSpPr>
          <p:nvPr>
            <p:ph type="subTitle" idx="1"/>
          </p:nvPr>
        </p:nvSpPr>
        <p:spPr>
          <a:xfrm>
            <a:off x="2280492" y="2080617"/>
            <a:ext cx="4869455" cy="321060"/>
          </a:xfrm>
        </p:spPr>
        <p:txBody>
          <a:bodyPr/>
          <a:lstStyle>
            <a:lvl1pPr marL="0" indent="0" algn="l">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Picture 8">
            <a:extLst>
              <a:ext uri="{FF2B5EF4-FFF2-40B4-BE49-F238E27FC236}">
                <a16:creationId xmlns:a16="http://schemas.microsoft.com/office/drawing/2014/main" id="{420EADB2-8049-4B88-B291-FF8AE3FC6E8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362160" y="4582402"/>
            <a:ext cx="1666657" cy="234583"/>
          </a:xfrm>
          <a:prstGeom prst="rect">
            <a:avLst/>
          </a:prstGeom>
        </p:spPr>
      </p:pic>
      <p:sp>
        <p:nvSpPr>
          <p:cNvPr id="11" name="Text Placeholder 10">
            <a:extLst>
              <a:ext uri="{FF2B5EF4-FFF2-40B4-BE49-F238E27FC236}">
                <a16:creationId xmlns:a16="http://schemas.microsoft.com/office/drawing/2014/main" id="{BBA234D9-1F89-4689-89BA-C77F9BF705F2}"/>
              </a:ext>
            </a:extLst>
          </p:cNvPr>
          <p:cNvSpPr>
            <a:spLocks noGrp="1"/>
          </p:cNvSpPr>
          <p:nvPr>
            <p:ph type="body" sz="quarter" idx="10"/>
          </p:nvPr>
        </p:nvSpPr>
        <p:spPr>
          <a:xfrm>
            <a:off x="2280492" y="2423609"/>
            <a:ext cx="4869455" cy="374675"/>
          </a:xfrm>
        </p:spPr>
        <p:txBody>
          <a:bodyPr/>
          <a:lstStyle>
            <a:lvl1pPr>
              <a:defRPr>
                <a:solidFill>
                  <a:schemeClr val="bg1"/>
                </a:solidFill>
              </a:defRPr>
            </a:lvl1pPr>
            <a:lvl2pPr marL="342900" indent="0">
              <a:buNone/>
              <a:defRPr/>
            </a:lvl2pPr>
          </a:lstStyle>
          <a:p>
            <a:pPr lvl="0"/>
            <a:r>
              <a:rPr lang="en-US"/>
              <a:t>Click to edit Master text styles</a:t>
            </a:r>
          </a:p>
        </p:txBody>
      </p:sp>
    </p:spTree>
    <p:extLst>
      <p:ext uri="{BB962C8B-B14F-4D97-AF65-F5344CB8AC3E}">
        <p14:creationId xmlns:p14="http://schemas.microsoft.com/office/powerpoint/2010/main" val="1355059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tment 1">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7D8408A-7102-476C-9290-BECEF76DAC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60A7AC-49F7-4C9E-8BDE-1497C0C91F73}"/>
              </a:ext>
            </a:extLst>
          </p:cNvPr>
          <p:cNvSpPr>
            <a:spLocks noGrp="1"/>
          </p:cNvSpPr>
          <p:nvPr>
            <p:ph type="sldNum" sz="quarter" idx="12"/>
          </p:nvPr>
        </p:nvSpPr>
        <p:spPr/>
        <p:txBody>
          <a:bodyPr/>
          <a:lstStyle/>
          <a:p>
            <a:fld id="{911CAEDA-F13C-43B4-B3A8-D3983B745648}" type="slidenum">
              <a:rPr lang="en-US" smtClean="0"/>
              <a:t>‹#›</a:t>
            </a:fld>
            <a:endParaRPr lang="en-US"/>
          </a:p>
        </p:txBody>
      </p:sp>
      <p:grpSp>
        <p:nvGrpSpPr>
          <p:cNvPr id="2" name="Group 1">
            <a:extLst>
              <a:ext uri="{FF2B5EF4-FFF2-40B4-BE49-F238E27FC236}">
                <a16:creationId xmlns:a16="http://schemas.microsoft.com/office/drawing/2014/main" id="{96771F6C-58FB-4F62-8ADF-9C1EB7C2CB78}"/>
              </a:ext>
            </a:extLst>
          </p:cNvPr>
          <p:cNvGrpSpPr/>
          <p:nvPr userDrawn="1"/>
        </p:nvGrpSpPr>
        <p:grpSpPr>
          <a:xfrm>
            <a:off x="0" y="0"/>
            <a:ext cx="9144000" cy="5143500"/>
            <a:chOff x="0" y="0"/>
            <a:chExt cx="9144000" cy="5143500"/>
          </a:xfrm>
        </p:grpSpPr>
        <p:sp>
          <p:nvSpPr>
            <p:cNvPr id="3" name="Rectangle 2">
              <a:extLst>
                <a:ext uri="{FF2B5EF4-FFF2-40B4-BE49-F238E27FC236}">
                  <a16:creationId xmlns:a16="http://schemas.microsoft.com/office/drawing/2014/main" id="{8A15A7EC-00A5-4ED8-8F5E-26841CAB28B1}"/>
                </a:ext>
              </a:extLst>
            </p:cNvPr>
            <p:cNvSpPr/>
            <p:nvPr userDrawn="1"/>
          </p:nvSpPr>
          <p:spPr>
            <a:xfrm>
              <a:off x="0" y="0"/>
              <a:ext cx="9144000" cy="132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3E3D593-E358-4331-82AE-46D0287B98B6}"/>
                </a:ext>
              </a:extLst>
            </p:cNvPr>
            <p:cNvSpPr/>
            <p:nvPr userDrawn="1"/>
          </p:nvSpPr>
          <p:spPr>
            <a:xfrm>
              <a:off x="395654" y="4396153"/>
              <a:ext cx="8382430" cy="527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E11E5CE-4A7E-457C-BCCB-1984CAEE8EFF}"/>
                </a:ext>
              </a:extLst>
            </p:cNvPr>
            <p:cNvSpPr/>
            <p:nvPr userDrawn="1"/>
          </p:nvSpPr>
          <p:spPr>
            <a:xfrm>
              <a:off x="1529860" y="0"/>
              <a:ext cx="4118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 Placeholder 6">
            <a:extLst>
              <a:ext uri="{FF2B5EF4-FFF2-40B4-BE49-F238E27FC236}">
                <a16:creationId xmlns:a16="http://schemas.microsoft.com/office/drawing/2014/main" id="{F952F098-C289-4722-BBED-422E5B081DCB}"/>
              </a:ext>
            </a:extLst>
          </p:cNvPr>
          <p:cNvSpPr>
            <a:spLocks noGrp="1"/>
          </p:cNvSpPr>
          <p:nvPr>
            <p:ph type="body" sz="quarter" idx="13" hasCustomPrompt="1"/>
          </p:nvPr>
        </p:nvSpPr>
        <p:spPr>
          <a:xfrm>
            <a:off x="1679567" y="489600"/>
            <a:ext cx="3821581" cy="4183200"/>
          </a:xfrm>
        </p:spPr>
        <p:txBody>
          <a:bodyPr anchor="ctr" anchorCtr="0"/>
          <a:lstStyle>
            <a:lvl1pPr>
              <a:defRPr sz="3600" cap="all" baseline="0">
                <a:solidFill>
                  <a:schemeClr val="bg1"/>
                </a:solidFill>
                <a:latin typeface="Lato Light" panose="020F0302020204030203" pitchFamily="34" charset="0"/>
                <a:ea typeface="Lato Light" panose="020F0302020204030203" pitchFamily="34" charset="0"/>
                <a:cs typeface="Lato Light" panose="020F0302020204030203" pitchFamily="34" charset="0"/>
              </a:defRPr>
            </a:lvl1pPr>
          </a:lstStyle>
          <a:p>
            <a:pPr lvl="0"/>
            <a:r>
              <a:rPr lang="en-US"/>
              <a:t>Short bold statement or question</a:t>
            </a:r>
          </a:p>
        </p:txBody>
      </p:sp>
    </p:spTree>
    <p:extLst>
      <p:ext uri="{BB962C8B-B14F-4D97-AF65-F5344CB8AC3E}">
        <p14:creationId xmlns:p14="http://schemas.microsoft.com/office/powerpoint/2010/main" val="3403658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ars Content Fie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93A2065-925F-4744-8B00-E25CC9685D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904411"/>
            <a:ext cx="9144000" cy="239090"/>
          </a:xfrm>
          <a:prstGeom prst="rect">
            <a:avLst/>
          </a:prstGeom>
        </p:spPr>
      </p:pic>
      <p:pic>
        <p:nvPicPr>
          <p:cNvPr id="15" name="Picture 14">
            <a:extLst>
              <a:ext uri="{FF2B5EF4-FFF2-40B4-BE49-F238E27FC236}">
                <a16:creationId xmlns:a16="http://schemas.microsoft.com/office/drawing/2014/main" id="{476A5419-3C84-46B6-A237-AB8825F2DA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9330"/>
            <a:ext cx="9144000" cy="220096"/>
          </a:xfrm>
          <a:prstGeom prst="rect">
            <a:avLst/>
          </a:prstGeom>
        </p:spPr>
      </p:pic>
      <p:sp>
        <p:nvSpPr>
          <p:cNvPr id="2" name="Title 1">
            <a:extLst>
              <a:ext uri="{FF2B5EF4-FFF2-40B4-BE49-F238E27FC236}">
                <a16:creationId xmlns:a16="http://schemas.microsoft.com/office/drawing/2014/main" id="{EB90931F-CEBE-48A4-A8BA-14B9759D40A2}"/>
              </a:ext>
            </a:extLst>
          </p:cNvPr>
          <p:cNvSpPr>
            <a:spLocks noGrp="1"/>
          </p:cNvSpPr>
          <p:nvPr userDrawn="1">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900A0F-BE51-4119-A570-5810C65FA109}"/>
              </a:ext>
            </a:extLst>
          </p:cNvPr>
          <p:cNvSpPr>
            <a:spLocks noGrp="1"/>
          </p:cNvSpPr>
          <p:nvPr userDrawn="1">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9BF5B6-4BC2-4CCE-9F9B-A1B4C4D3FFC6}"/>
              </a:ext>
            </a:extLst>
          </p:cNvPr>
          <p:cNvSpPr>
            <a:spLocks noGrp="1"/>
          </p:cNvSpPr>
          <p:nvPr userDrawn="1">
            <p:ph type="ftr" sz="quarter" idx="11"/>
          </p:nvPr>
        </p:nvSpPr>
        <p:spPr/>
        <p:txBody>
          <a:bodyPr/>
          <a:lstStyle>
            <a:lvl1pPr>
              <a:defRPr>
                <a:solidFill>
                  <a:schemeClr val="accent2"/>
                </a:solidFill>
              </a:defRPr>
            </a:lvl1pPr>
          </a:lstStyle>
          <a:p>
            <a:endParaRPr lang="en-US"/>
          </a:p>
        </p:txBody>
      </p:sp>
      <p:sp>
        <p:nvSpPr>
          <p:cNvPr id="6" name="Slide Number Placeholder 5">
            <a:extLst>
              <a:ext uri="{FF2B5EF4-FFF2-40B4-BE49-F238E27FC236}">
                <a16:creationId xmlns:a16="http://schemas.microsoft.com/office/drawing/2014/main" id="{A419E2F3-21C8-4E6F-A16B-B7E8EC55DFA5}"/>
              </a:ext>
            </a:extLst>
          </p:cNvPr>
          <p:cNvSpPr>
            <a:spLocks noGrp="1"/>
          </p:cNvSpPr>
          <p:nvPr userDrawn="1">
            <p:ph type="sldNum" sz="quarter" idx="12"/>
          </p:nvPr>
        </p:nvSpPr>
        <p:spPr/>
        <p:txBody>
          <a:bodyPr/>
          <a:lstStyle/>
          <a:p>
            <a:fld id="{911CAEDA-F13C-43B4-B3A8-D3983B745648}" type="slidenum">
              <a:rPr lang="en-US" smtClean="0"/>
              <a:t>‹#›</a:t>
            </a:fld>
            <a:endParaRPr lang="en-US"/>
          </a:p>
        </p:txBody>
      </p:sp>
      <p:sp>
        <p:nvSpPr>
          <p:cNvPr id="23" name="TextBox 22">
            <a:extLst>
              <a:ext uri="{FF2B5EF4-FFF2-40B4-BE49-F238E27FC236}">
                <a16:creationId xmlns:a16="http://schemas.microsoft.com/office/drawing/2014/main" id="{E8E9A93F-B1F6-45F0-8E44-A0889CA7491E}"/>
              </a:ext>
            </a:extLst>
          </p:cNvPr>
          <p:cNvSpPr txBox="1"/>
          <p:nvPr userDrawn="1"/>
        </p:nvSpPr>
        <p:spPr>
          <a:xfrm>
            <a:off x="371226" y="4950680"/>
            <a:ext cx="2214880" cy="96950"/>
          </a:xfrm>
          <a:prstGeom prst="rect">
            <a:avLst/>
          </a:prstGeom>
          <a:ln>
            <a:noFill/>
          </a:ln>
        </p:spPr>
        <p:txBody>
          <a:bodyPr wrap="square" lIns="0" tIns="0" rIns="0" bIns="0" rtlCol="0">
            <a:spAutoFit/>
          </a:bodyPr>
          <a:lstStyle/>
          <a:p>
            <a:pPr algn="l">
              <a:lnSpc>
                <a:spcPct val="90000"/>
              </a:lnSpc>
            </a:pPr>
            <a:r>
              <a:rPr lang="en-US" sz="700" b="0" i="0">
                <a:solidFill>
                  <a:schemeClr val="accent2"/>
                </a:solidFill>
                <a:latin typeface="Lato" charset="0"/>
                <a:ea typeface="Lato" charset="0"/>
                <a:cs typeface="Lato" charset="0"/>
              </a:rPr>
              <a:t>© 2018 Juniper Networks </a:t>
            </a:r>
          </a:p>
        </p:txBody>
      </p:sp>
      <p:pic>
        <p:nvPicPr>
          <p:cNvPr id="14" name="Picture 13">
            <a:extLst>
              <a:ext uri="{FF2B5EF4-FFF2-40B4-BE49-F238E27FC236}">
                <a16:creationId xmlns:a16="http://schemas.microsoft.com/office/drawing/2014/main" id="{E0B162D9-8E87-40C0-9E58-09E539F13F9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7790575" y="4947567"/>
            <a:ext cx="525333" cy="145680"/>
          </a:xfrm>
          <a:prstGeom prst="rect">
            <a:avLst/>
          </a:prstGeom>
        </p:spPr>
      </p:pic>
      <p:cxnSp>
        <p:nvCxnSpPr>
          <p:cNvPr id="16" name="Straight Connector 15">
            <a:extLst>
              <a:ext uri="{FF2B5EF4-FFF2-40B4-BE49-F238E27FC236}">
                <a16:creationId xmlns:a16="http://schemas.microsoft.com/office/drawing/2014/main" id="{00D0974C-C710-421B-A86C-29CA6DA25FB2}"/>
              </a:ext>
            </a:extLst>
          </p:cNvPr>
          <p:cNvCxnSpPr/>
          <p:nvPr userDrawn="1"/>
        </p:nvCxnSpPr>
        <p:spPr>
          <a:xfrm>
            <a:off x="8471220" y="4947567"/>
            <a:ext cx="0" cy="13924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691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fidential_Need to Know_Titl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55085" y="3"/>
            <a:ext cx="8223250" cy="1015079"/>
          </a:xfrm>
          <a:prstGeom prst="rect">
            <a:avLst/>
          </a:prstGeom>
        </p:spPr>
        <p:txBody>
          <a:bodyPr wrap="square" lIns="57148" tIns="0" rIns="0" bIns="0" anchor="b" anchorCtr="0">
            <a:noAutofit/>
          </a:bodyPr>
          <a:lstStyle>
            <a:lvl1pPr>
              <a:lnSpc>
                <a:spcPct val="90000"/>
              </a:lnSpc>
              <a:spcBef>
                <a:spcPts val="250"/>
              </a:spcBef>
              <a:defRPr lang="en-US" sz="2800" b="0" spc="-38" baseline="0">
                <a:solidFill>
                  <a:schemeClr val="tx1"/>
                </a:solidFill>
                <a:ea typeface="+mn-ea"/>
              </a:defRPr>
            </a:lvl1pPr>
          </a:lstStyle>
          <a:p>
            <a:pPr marL="0" lvl="0" defTabSz="685586">
              <a:lnSpc>
                <a:spcPct val="80000"/>
              </a:lnSpc>
            </a:pPr>
            <a:r>
              <a:rPr lang="en-US"/>
              <a:t>CLICK TO EDIT MASTER TITLE STYLE</a:t>
            </a:r>
          </a:p>
        </p:txBody>
      </p:sp>
      <p:sp>
        <p:nvSpPr>
          <p:cNvPr id="15" name="Rectangle 14"/>
          <p:cNvSpPr/>
          <p:nvPr userDrawn="1"/>
        </p:nvSpPr>
        <p:spPr>
          <a:xfrm>
            <a:off x="0" y="4933950"/>
            <a:ext cx="7857067" cy="139700"/>
          </a:xfrm>
          <a:prstGeom prst="rect">
            <a:avLst/>
          </a:prstGeom>
          <a:solidFill>
            <a:srgbClr val="1E1E1E"/>
          </a:solidFill>
          <a:ln>
            <a:noFill/>
          </a:ln>
          <a:effectLst/>
        </p:spPr>
        <p:style>
          <a:lnRef idx="1">
            <a:schemeClr val="accent1"/>
          </a:lnRef>
          <a:fillRef idx="3">
            <a:schemeClr val="accent1"/>
          </a:fillRef>
          <a:effectRef idx="2">
            <a:schemeClr val="accent1"/>
          </a:effectRef>
          <a:fontRef idx="minor">
            <a:schemeClr val="lt1"/>
          </a:fontRef>
        </p:style>
        <p:txBody>
          <a:bodyPr lIns="182880" tIns="45713" rIns="91425" bIns="45713" rtlCol="0" anchor="ctr"/>
          <a:lstStyle/>
          <a:p>
            <a:pPr algn="l"/>
            <a:fld id="{5266C0E3-FCB2-4D10-9980-6DFC0D8FABCB}" type="slidenum">
              <a:rPr lang="en-US" sz="500" smtClean="0">
                <a:solidFill>
                  <a:srgbClr val="BFBFBF">
                    <a:alpha val="50000"/>
                  </a:srgbClr>
                </a:solidFill>
                <a:latin typeface="Arial"/>
                <a:cs typeface="Arial"/>
              </a:rPr>
              <a:pPr algn="l"/>
              <a:t>‹#›</a:t>
            </a:fld>
            <a:endParaRPr lang="en-US" sz="500">
              <a:latin typeface="Arial"/>
              <a:cs typeface="Arial"/>
            </a:endParaRPr>
          </a:p>
        </p:txBody>
      </p:sp>
      <p:sp>
        <p:nvSpPr>
          <p:cNvPr id="16" name="Rectangle 15"/>
          <p:cNvSpPr/>
          <p:nvPr userDrawn="1"/>
        </p:nvSpPr>
        <p:spPr>
          <a:xfrm>
            <a:off x="8695267" y="4933950"/>
            <a:ext cx="448732" cy="139700"/>
          </a:xfrm>
          <a:prstGeom prst="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25" tIns="45713" rIns="91425" bIns="45713" rtlCol="0" anchor="ctr"/>
          <a:lstStyle/>
          <a:p>
            <a:pPr algn="ctr"/>
            <a:endParaRPr lang="en-US" sz="1400">
              <a:latin typeface="Arial"/>
              <a:cs typeface="Arial"/>
            </a:endParaRPr>
          </a:p>
        </p:txBody>
      </p:sp>
      <p:sp>
        <p:nvSpPr>
          <p:cNvPr id="21" name="TextBox 20"/>
          <p:cNvSpPr txBox="1"/>
          <p:nvPr userDrawn="1"/>
        </p:nvSpPr>
        <p:spPr>
          <a:xfrm>
            <a:off x="441325" y="4936068"/>
            <a:ext cx="2572808" cy="143827"/>
          </a:xfrm>
          <a:prstGeom prst="rect">
            <a:avLst/>
          </a:prstGeom>
          <a:noFill/>
        </p:spPr>
        <p:txBody>
          <a:bodyPr wrap="none" lIns="57139" tIns="0" rIns="57139" bIns="0" rtlCol="0" anchor="ctr" anchorCtr="0">
            <a:noAutofit/>
          </a:bodyPr>
          <a:lstStyle>
            <a:defPPr>
              <a:defRPr lang="en-US"/>
            </a:defPPr>
            <a:lvl1pPr algn="r">
              <a:defRPr sz="1100">
                <a:solidFill>
                  <a:srgbClr val="344A58">
                    <a:alpha val="50000"/>
                  </a:srgbClr>
                </a:solidFill>
                <a:latin typeface="Arial"/>
                <a:cs typeface="Arial"/>
              </a:defRPr>
            </a:lvl1pPr>
          </a:lstStyle>
          <a:p>
            <a:pPr marL="0" marR="0" indent="0" algn="l" defTabSz="342863" rtl="0" eaLnBrk="1" fontAlgn="auto" latinLnBrk="0" hangingPunct="1">
              <a:lnSpc>
                <a:spcPct val="80000"/>
              </a:lnSpc>
              <a:spcBef>
                <a:spcPts val="0"/>
              </a:spcBef>
              <a:spcAft>
                <a:spcPts val="0"/>
              </a:spcAft>
              <a:buClrTx/>
              <a:buSzTx/>
              <a:buFontTx/>
              <a:buNone/>
              <a:tabLst/>
              <a:defRPr/>
            </a:pPr>
            <a:r>
              <a:rPr lang="en-US" sz="700" b="1">
                <a:solidFill>
                  <a:schemeClr val="accent3">
                    <a:lumMod val="40000"/>
                    <a:lumOff val="60000"/>
                    <a:alpha val="50000"/>
                  </a:schemeClr>
                </a:solidFill>
                <a:latin typeface="Arial"/>
                <a:cs typeface="Arial"/>
              </a:rPr>
              <a:t>JUNIPER NETWORKS CONFIDENTIAL </a:t>
            </a:r>
            <a:r>
              <a:rPr lang="en-US" sz="700" b="1">
                <a:solidFill>
                  <a:schemeClr val="accent3">
                    <a:lumMod val="60000"/>
                    <a:lumOff val="40000"/>
                    <a:alpha val="50000"/>
                  </a:schemeClr>
                </a:solidFill>
                <a:latin typeface="Arial"/>
                <a:cs typeface="Arial"/>
              </a:rPr>
              <a:t>– </a:t>
            </a:r>
            <a:r>
              <a:rPr lang="en-US" sz="700" b="1">
                <a:solidFill>
                  <a:schemeClr val="accent3">
                    <a:lumMod val="40000"/>
                    <a:lumOff val="60000"/>
                    <a:alpha val="50000"/>
                  </a:schemeClr>
                </a:solidFill>
                <a:latin typeface="Arial"/>
                <a:cs typeface="Arial"/>
              </a:rPr>
              <a:t>NEED TO KNOW</a:t>
            </a:r>
            <a:endParaRPr lang="en-US" sz="500" b="0">
              <a:solidFill>
                <a:schemeClr val="accent3">
                  <a:lumMod val="40000"/>
                  <a:lumOff val="60000"/>
                  <a:alpha val="50000"/>
                </a:schemeClr>
              </a:solidFill>
              <a:latin typeface="Arial"/>
              <a:cs typeface="Arial"/>
            </a:endParaRPr>
          </a:p>
        </p:txBody>
      </p:sp>
      <p:pic>
        <p:nvPicPr>
          <p:cNvPr id="22" name="Picture 21" descr="juniper_rgb_black_sm.png"/>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8017934" y="4929329"/>
            <a:ext cx="537633" cy="163669"/>
          </a:xfrm>
          <a:prstGeom prst="rect">
            <a:avLst/>
          </a:prstGeom>
        </p:spPr>
      </p:pic>
      <p:sp>
        <p:nvSpPr>
          <p:cNvPr id="8" name="TextBox 7"/>
          <p:cNvSpPr txBox="1"/>
          <p:nvPr userDrawn="1"/>
        </p:nvSpPr>
        <p:spPr>
          <a:xfrm>
            <a:off x="6343649" y="4931832"/>
            <a:ext cx="1499121" cy="156634"/>
          </a:xfrm>
          <a:prstGeom prst="rect">
            <a:avLst/>
          </a:prstGeom>
          <a:noFill/>
        </p:spPr>
        <p:txBody>
          <a:bodyPr wrap="none" lIns="91421" tIns="45711" rIns="91421" bIns="45711" rtlCol="0" anchor="ctr" anchorCtr="0">
            <a:noAutofit/>
          </a:bodyPr>
          <a:lstStyle>
            <a:defPPr>
              <a:defRPr lang="en-US"/>
            </a:defPPr>
            <a:lvl1pPr algn="r">
              <a:defRPr sz="1100">
                <a:solidFill>
                  <a:srgbClr val="344A58">
                    <a:alpha val="50000"/>
                  </a:srgbClr>
                </a:solidFill>
                <a:latin typeface="Arial"/>
                <a:cs typeface="Arial"/>
              </a:defRPr>
            </a:lvl1pPr>
          </a:lstStyle>
          <a:p>
            <a:pPr algn="r"/>
            <a:r>
              <a:rPr lang="en-US" sz="500" b="0" i="0" kern="1200">
                <a:solidFill>
                  <a:schemeClr val="bg1">
                    <a:lumMod val="75000"/>
                    <a:alpha val="50000"/>
                  </a:schemeClr>
                </a:solidFill>
                <a:latin typeface="Arial"/>
                <a:ea typeface="+mn-ea"/>
                <a:cs typeface="Arial"/>
              </a:rPr>
              <a:t>© 2017 Juniper Networks, Inc. All rights reserved.</a:t>
            </a:r>
            <a:endParaRPr lang="en-US" sz="500" b="0" i="0">
              <a:solidFill>
                <a:schemeClr val="bg1">
                  <a:lumMod val="75000"/>
                  <a:alpha val="50000"/>
                </a:schemeClr>
              </a:solidFill>
            </a:endParaRPr>
          </a:p>
        </p:txBody>
      </p:sp>
    </p:spTree>
    <p:extLst>
      <p:ext uri="{BB962C8B-B14F-4D97-AF65-F5344CB8AC3E}">
        <p14:creationId xmlns:p14="http://schemas.microsoft.com/office/powerpoint/2010/main" val="356262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Building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D83225-1FA6-44E2-9542-AEAF1922336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1CA21FE1-8935-4EE6-BE25-A18F50F53F5C}"/>
              </a:ext>
            </a:extLst>
          </p:cNvPr>
          <p:cNvSpPr>
            <a:spLocks noGrp="1"/>
          </p:cNvSpPr>
          <p:nvPr>
            <p:ph type="ctrTitle"/>
          </p:nvPr>
        </p:nvSpPr>
        <p:spPr>
          <a:xfrm>
            <a:off x="2280492" y="841772"/>
            <a:ext cx="4869455" cy="1103310"/>
          </a:xfrm>
        </p:spPr>
        <p:txBody>
          <a:bodyPr anchor="b"/>
          <a:lstStyle>
            <a:lvl1pPr algn="l">
              <a:defRPr sz="2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99A4ED0-232F-4702-AAF8-13039CDCED5B}"/>
              </a:ext>
            </a:extLst>
          </p:cNvPr>
          <p:cNvSpPr>
            <a:spLocks noGrp="1"/>
          </p:cNvSpPr>
          <p:nvPr>
            <p:ph type="subTitle" idx="1"/>
          </p:nvPr>
        </p:nvSpPr>
        <p:spPr>
          <a:xfrm>
            <a:off x="2280492" y="2080617"/>
            <a:ext cx="4869455" cy="321060"/>
          </a:xfrm>
        </p:spPr>
        <p:txBody>
          <a:bodyPr/>
          <a:lstStyle>
            <a:lvl1pPr marL="0" indent="0" algn="l">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Picture 8">
            <a:extLst>
              <a:ext uri="{FF2B5EF4-FFF2-40B4-BE49-F238E27FC236}">
                <a16:creationId xmlns:a16="http://schemas.microsoft.com/office/drawing/2014/main" id="{420EADB2-8049-4B88-B291-FF8AE3FC6E8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362160" y="4582402"/>
            <a:ext cx="1666657" cy="234583"/>
          </a:xfrm>
          <a:prstGeom prst="rect">
            <a:avLst/>
          </a:prstGeom>
        </p:spPr>
      </p:pic>
      <p:sp>
        <p:nvSpPr>
          <p:cNvPr id="11" name="Text Placeholder 10">
            <a:extLst>
              <a:ext uri="{FF2B5EF4-FFF2-40B4-BE49-F238E27FC236}">
                <a16:creationId xmlns:a16="http://schemas.microsoft.com/office/drawing/2014/main" id="{BBA234D9-1F89-4689-89BA-C77F9BF705F2}"/>
              </a:ext>
            </a:extLst>
          </p:cNvPr>
          <p:cNvSpPr>
            <a:spLocks noGrp="1"/>
          </p:cNvSpPr>
          <p:nvPr>
            <p:ph type="body" sz="quarter" idx="10"/>
          </p:nvPr>
        </p:nvSpPr>
        <p:spPr>
          <a:xfrm>
            <a:off x="2280492" y="2423609"/>
            <a:ext cx="4869455" cy="374675"/>
          </a:xfrm>
        </p:spPr>
        <p:txBody>
          <a:bodyPr/>
          <a:lstStyle>
            <a:lvl1pPr>
              <a:defRPr>
                <a:solidFill>
                  <a:schemeClr val="bg1"/>
                </a:solidFill>
              </a:defRPr>
            </a:lvl1pPr>
            <a:lvl2pPr marL="342900" indent="0">
              <a:buNone/>
              <a:defRPr/>
            </a:lvl2pPr>
          </a:lstStyle>
          <a:p>
            <a:pPr lvl="0"/>
            <a:r>
              <a:rPr lang="en-US"/>
              <a:t>Edit Master text styles</a:t>
            </a:r>
          </a:p>
        </p:txBody>
      </p:sp>
    </p:spTree>
    <p:extLst>
      <p:ext uri="{BB962C8B-B14F-4D97-AF65-F5344CB8AC3E}">
        <p14:creationId xmlns:p14="http://schemas.microsoft.com/office/powerpoint/2010/main" val="526104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Buildings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908190-D13E-4D14-9651-D9956759C7E4}"/>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C60C819-8573-473E-84FA-D5CD09CF3B21}"/>
              </a:ext>
            </a:extLst>
          </p:cNvPr>
          <p:cNvPicPr>
            <a:picLocks noChangeAspect="1"/>
          </p:cNvPicPr>
          <p:nvPr userDrawn="1"/>
        </p:nvPicPr>
        <p:blipFill>
          <a:blip r:embed="rId2"/>
          <a:stretch>
            <a:fillRect/>
          </a:stretch>
        </p:blipFill>
        <p:spPr>
          <a:xfrm>
            <a:off x="6896100" y="0"/>
            <a:ext cx="2247900" cy="5143500"/>
          </a:xfrm>
          <a:prstGeom prst="rect">
            <a:avLst/>
          </a:prstGeom>
        </p:spPr>
      </p:pic>
      <p:sp>
        <p:nvSpPr>
          <p:cNvPr id="5" name="Footer Placeholder 4">
            <a:extLst>
              <a:ext uri="{FF2B5EF4-FFF2-40B4-BE49-F238E27FC236}">
                <a16:creationId xmlns:a16="http://schemas.microsoft.com/office/drawing/2014/main" id="{62FE1615-CF6C-418C-A2F8-8AF5B0A38D93}"/>
              </a:ext>
            </a:extLst>
          </p:cNvPr>
          <p:cNvSpPr>
            <a:spLocks noGrp="1"/>
          </p:cNvSpPr>
          <p:nvPr userDrawn="1">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2BDDE4-075D-4337-BEBB-166C4FA55F19}"/>
              </a:ext>
            </a:extLst>
          </p:cNvPr>
          <p:cNvSpPr>
            <a:spLocks noGrp="1"/>
          </p:cNvSpPr>
          <p:nvPr userDrawn="1">
            <p:ph type="sldNum" sz="quarter" idx="12"/>
          </p:nvPr>
        </p:nvSpPr>
        <p:spPr/>
        <p:txBody>
          <a:bodyPr/>
          <a:lstStyle/>
          <a:p>
            <a:fld id="{911CAEDA-F13C-43B4-B3A8-D3983B745648}" type="slidenum">
              <a:rPr lang="en-US" smtClean="0"/>
              <a:t>‹#›</a:t>
            </a:fld>
            <a:endParaRPr lang="en-US"/>
          </a:p>
        </p:txBody>
      </p:sp>
      <p:cxnSp>
        <p:nvCxnSpPr>
          <p:cNvPr id="9" name="Straight Connector 8">
            <a:extLst>
              <a:ext uri="{FF2B5EF4-FFF2-40B4-BE49-F238E27FC236}">
                <a16:creationId xmlns:a16="http://schemas.microsoft.com/office/drawing/2014/main" id="{F21294AE-A281-46AB-9539-C90BA9C3254A}"/>
              </a:ext>
            </a:extLst>
          </p:cNvPr>
          <p:cNvCxnSpPr/>
          <p:nvPr userDrawn="1"/>
        </p:nvCxnSpPr>
        <p:spPr>
          <a:xfrm>
            <a:off x="361552" y="976585"/>
            <a:ext cx="6305170" cy="0"/>
          </a:xfrm>
          <a:prstGeom prst="line">
            <a:avLst/>
          </a:prstGeom>
          <a:ln w="6350" cmpd="sng">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4BA0FE86-AA7F-479C-927D-5398E1942CF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790575" y="4947567"/>
            <a:ext cx="525333" cy="145680"/>
          </a:xfrm>
          <a:prstGeom prst="rect">
            <a:avLst/>
          </a:prstGeom>
        </p:spPr>
      </p:pic>
      <p:cxnSp>
        <p:nvCxnSpPr>
          <p:cNvPr id="13" name="Straight Connector 12">
            <a:extLst>
              <a:ext uri="{FF2B5EF4-FFF2-40B4-BE49-F238E27FC236}">
                <a16:creationId xmlns:a16="http://schemas.microsoft.com/office/drawing/2014/main" id="{25896E1A-46B6-441E-831F-0C83472FFC4B}"/>
              </a:ext>
            </a:extLst>
          </p:cNvPr>
          <p:cNvCxnSpPr/>
          <p:nvPr userDrawn="1"/>
        </p:nvCxnSpPr>
        <p:spPr>
          <a:xfrm>
            <a:off x="8471220" y="4947567"/>
            <a:ext cx="0" cy="139249"/>
          </a:xfrm>
          <a:prstGeom prst="line">
            <a:avLst/>
          </a:prstGeom>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157C53FF-5A2C-454D-9362-097ECCE23106}"/>
              </a:ext>
            </a:extLst>
          </p:cNvPr>
          <p:cNvSpPr>
            <a:spLocks noGrp="1"/>
          </p:cNvSpPr>
          <p:nvPr>
            <p:ph idx="1"/>
          </p:nvPr>
        </p:nvSpPr>
        <p:spPr>
          <a:xfrm>
            <a:off x="361552" y="1426362"/>
            <a:ext cx="6065987" cy="3268038"/>
          </a:xfrm>
        </p:spPr>
        <p:txBody>
          <a:bodyPr/>
          <a:lstStyle>
            <a:lvl1pPr marL="169863" indent="-169863">
              <a:spcBef>
                <a:spcPts val="1800"/>
              </a:spcBef>
              <a:buFont typeface="Arial" panose="020B0604020202020204" pitchFamily="34" charset="0"/>
              <a:buChar char="•"/>
              <a:defRPr sz="1800">
                <a:solidFill>
                  <a:schemeClr val="tx1">
                    <a:lumMod val="75000"/>
                  </a:schemeClr>
                </a:solidFill>
              </a:defRPr>
            </a:lvl1pPr>
            <a:lvl2pPr marL="517525" indent="-171450">
              <a:defRPr sz="1400">
                <a:solidFill>
                  <a:schemeClr val="tx1">
                    <a:lumMod val="75000"/>
                  </a:schemeClr>
                </a:solidFill>
              </a:defRPr>
            </a:lvl2pPr>
            <a:lvl3pPr marL="801688" indent="-171450">
              <a:defRPr sz="1100">
                <a:solidFill>
                  <a:schemeClr val="tx1">
                    <a:lumMod val="75000"/>
                  </a:schemeClr>
                </a:solidFill>
              </a:defRPr>
            </a:lvl3pPr>
            <a:lvl4pPr>
              <a:defRPr sz="1100">
                <a:solidFill>
                  <a:schemeClr val="tx1">
                    <a:lumMod val="75000"/>
                  </a:schemeClr>
                </a:solidFill>
              </a:defRPr>
            </a:lvl4pPr>
            <a:lvl5pPr>
              <a:defRPr sz="1100">
                <a:solidFill>
                  <a:schemeClr val="tx1">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3C9BDF50-2E05-47A9-96A9-8AB3839AF7F2}"/>
              </a:ext>
            </a:extLst>
          </p:cNvPr>
          <p:cNvSpPr txBox="1"/>
          <p:nvPr userDrawn="1"/>
        </p:nvSpPr>
        <p:spPr>
          <a:xfrm>
            <a:off x="361553" y="550258"/>
            <a:ext cx="5134303" cy="461665"/>
          </a:xfrm>
          <a:prstGeom prst="rect">
            <a:avLst/>
          </a:prstGeom>
          <a:noFill/>
        </p:spPr>
        <p:txBody>
          <a:bodyPr wrap="square" lIns="0" tIns="0" rIns="0" bIns="0" rtlCol="0">
            <a:spAutoFit/>
          </a:bodyPr>
          <a:lstStyle/>
          <a:p>
            <a:r>
              <a:rPr lang="en-US" sz="3000">
                <a:solidFill>
                  <a:schemeClr val="accent1"/>
                </a:solidFill>
                <a:latin typeface="+mn-lt"/>
              </a:rPr>
              <a:t>AGENDA</a:t>
            </a:r>
          </a:p>
        </p:txBody>
      </p:sp>
    </p:spTree>
    <p:extLst>
      <p:ext uri="{BB962C8B-B14F-4D97-AF65-F5344CB8AC3E}">
        <p14:creationId xmlns:p14="http://schemas.microsoft.com/office/powerpoint/2010/main" val="1885507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Building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908190-D13E-4D14-9651-D9956759C7E4}"/>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155D99D-F06B-4417-8FF3-9782A706C341}"/>
              </a:ext>
            </a:extLst>
          </p:cNvPr>
          <p:cNvPicPr>
            <a:picLocks noChangeAspect="1"/>
          </p:cNvPicPr>
          <p:nvPr userDrawn="1"/>
        </p:nvPicPr>
        <p:blipFill>
          <a:blip r:embed="rId2"/>
          <a:stretch>
            <a:fillRect/>
          </a:stretch>
        </p:blipFill>
        <p:spPr>
          <a:xfrm>
            <a:off x="6896100" y="0"/>
            <a:ext cx="2247900" cy="5143500"/>
          </a:xfrm>
          <a:prstGeom prst="rect">
            <a:avLst/>
          </a:prstGeom>
        </p:spPr>
      </p:pic>
      <p:sp>
        <p:nvSpPr>
          <p:cNvPr id="2" name="Title 1">
            <a:extLst>
              <a:ext uri="{FF2B5EF4-FFF2-40B4-BE49-F238E27FC236}">
                <a16:creationId xmlns:a16="http://schemas.microsoft.com/office/drawing/2014/main" id="{9931023E-3ED6-4EB6-BA08-CC69EB9EC0CB}"/>
              </a:ext>
            </a:extLst>
          </p:cNvPr>
          <p:cNvSpPr>
            <a:spLocks noGrp="1"/>
          </p:cNvSpPr>
          <p:nvPr userDrawn="1">
            <p:ph type="title"/>
          </p:nvPr>
        </p:nvSpPr>
        <p:spPr>
          <a:xfrm>
            <a:off x="413992" y="1282305"/>
            <a:ext cx="6252730" cy="1176312"/>
          </a:xfrm>
        </p:spPr>
        <p:txBody>
          <a:bodyPr anchor="b"/>
          <a:lstStyle>
            <a:lvl1pPr>
              <a:defRPr sz="2000"/>
            </a:lvl1pPr>
          </a:lstStyle>
          <a:p>
            <a:r>
              <a:rPr lang="en-US"/>
              <a:t>Click to edit Master title style</a:t>
            </a:r>
          </a:p>
        </p:txBody>
      </p:sp>
      <p:sp>
        <p:nvSpPr>
          <p:cNvPr id="3" name="Text Placeholder 2">
            <a:extLst>
              <a:ext uri="{FF2B5EF4-FFF2-40B4-BE49-F238E27FC236}">
                <a16:creationId xmlns:a16="http://schemas.microsoft.com/office/drawing/2014/main" id="{6689C7F4-91DD-4EC4-AC14-1F98815A7594}"/>
              </a:ext>
            </a:extLst>
          </p:cNvPr>
          <p:cNvSpPr>
            <a:spLocks noGrp="1"/>
          </p:cNvSpPr>
          <p:nvPr userDrawn="1">
            <p:ph type="body" idx="1"/>
          </p:nvPr>
        </p:nvSpPr>
        <p:spPr>
          <a:xfrm>
            <a:off x="413992" y="2597678"/>
            <a:ext cx="6252730" cy="551404"/>
          </a:xfrm>
        </p:spPr>
        <p:txBody>
          <a:bodyPr/>
          <a:lstStyle>
            <a:lvl1pPr marL="0" indent="0">
              <a:buNone/>
              <a:defRPr sz="16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62FE1615-CF6C-418C-A2F8-8AF5B0A38D93}"/>
              </a:ext>
            </a:extLst>
          </p:cNvPr>
          <p:cNvSpPr>
            <a:spLocks noGrp="1"/>
          </p:cNvSpPr>
          <p:nvPr userDrawn="1">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2BDDE4-075D-4337-BEBB-166C4FA55F19}"/>
              </a:ext>
            </a:extLst>
          </p:cNvPr>
          <p:cNvSpPr>
            <a:spLocks noGrp="1"/>
          </p:cNvSpPr>
          <p:nvPr userDrawn="1">
            <p:ph type="sldNum" sz="quarter" idx="12"/>
          </p:nvPr>
        </p:nvSpPr>
        <p:spPr/>
        <p:txBody>
          <a:bodyPr/>
          <a:lstStyle/>
          <a:p>
            <a:fld id="{911CAEDA-F13C-43B4-B3A8-D3983B745648}" type="slidenum">
              <a:rPr lang="en-US" smtClean="0"/>
              <a:t>‹#›</a:t>
            </a:fld>
            <a:endParaRPr lang="en-US"/>
          </a:p>
        </p:txBody>
      </p:sp>
      <p:cxnSp>
        <p:nvCxnSpPr>
          <p:cNvPr id="9" name="Straight Connector 8">
            <a:extLst>
              <a:ext uri="{FF2B5EF4-FFF2-40B4-BE49-F238E27FC236}">
                <a16:creationId xmlns:a16="http://schemas.microsoft.com/office/drawing/2014/main" id="{F21294AE-A281-46AB-9539-C90BA9C3254A}"/>
              </a:ext>
            </a:extLst>
          </p:cNvPr>
          <p:cNvCxnSpPr/>
          <p:nvPr userDrawn="1"/>
        </p:nvCxnSpPr>
        <p:spPr>
          <a:xfrm>
            <a:off x="410590" y="2511470"/>
            <a:ext cx="6305170" cy="0"/>
          </a:xfrm>
          <a:prstGeom prst="line">
            <a:avLst/>
          </a:prstGeom>
          <a:ln w="6350" cmpd="sng">
            <a:solidFill>
              <a:schemeClr val="accent1"/>
            </a:solidFill>
            <a:miter lim="800000"/>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4BA0FE86-AA7F-479C-927D-5398E1942CF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790575" y="4947567"/>
            <a:ext cx="525333" cy="145680"/>
          </a:xfrm>
          <a:prstGeom prst="rect">
            <a:avLst/>
          </a:prstGeom>
        </p:spPr>
      </p:pic>
      <p:cxnSp>
        <p:nvCxnSpPr>
          <p:cNvPr id="13" name="Straight Connector 12">
            <a:extLst>
              <a:ext uri="{FF2B5EF4-FFF2-40B4-BE49-F238E27FC236}">
                <a16:creationId xmlns:a16="http://schemas.microsoft.com/office/drawing/2014/main" id="{25896E1A-46B6-441E-831F-0C83472FFC4B}"/>
              </a:ext>
            </a:extLst>
          </p:cNvPr>
          <p:cNvCxnSpPr/>
          <p:nvPr userDrawn="1"/>
        </p:nvCxnSpPr>
        <p:spPr>
          <a:xfrm>
            <a:off x="8471220" y="4947567"/>
            <a:ext cx="0" cy="13924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37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Building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D83225-1FA6-44E2-9542-AEAF1922336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1CA21FE1-8935-4EE6-BE25-A18F50F53F5C}"/>
              </a:ext>
            </a:extLst>
          </p:cNvPr>
          <p:cNvSpPr>
            <a:spLocks noGrp="1"/>
          </p:cNvSpPr>
          <p:nvPr>
            <p:ph type="ctrTitle"/>
          </p:nvPr>
        </p:nvSpPr>
        <p:spPr>
          <a:xfrm>
            <a:off x="2280492" y="841772"/>
            <a:ext cx="4869455" cy="1103310"/>
          </a:xfrm>
        </p:spPr>
        <p:txBody>
          <a:bodyPr anchor="b"/>
          <a:lstStyle>
            <a:lvl1pPr algn="l">
              <a:defRPr sz="2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99A4ED0-232F-4702-AAF8-13039CDCED5B}"/>
              </a:ext>
            </a:extLst>
          </p:cNvPr>
          <p:cNvSpPr>
            <a:spLocks noGrp="1"/>
          </p:cNvSpPr>
          <p:nvPr>
            <p:ph type="subTitle" idx="1"/>
          </p:nvPr>
        </p:nvSpPr>
        <p:spPr>
          <a:xfrm>
            <a:off x="2280492" y="2080617"/>
            <a:ext cx="4869455" cy="321060"/>
          </a:xfrm>
        </p:spPr>
        <p:txBody>
          <a:bodyPr/>
          <a:lstStyle>
            <a:lvl1pPr marL="0" indent="0" algn="l">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Picture 8">
            <a:extLst>
              <a:ext uri="{FF2B5EF4-FFF2-40B4-BE49-F238E27FC236}">
                <a16:creationId xmlns:a16="http://schemas.microsoft.com/office/drawing/2014/main" id="{420EADB2-8049-4B88-B291-FF8AE3FC6E8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362160" y="4582402"/>
            <a:ext cx="1666657" cy="234583"/>
          </a:xfrm>
          <a:prstGeom prst="rect">
            <a:avLst/>
          </a:prstGeom>
        </p:spPr>
      </p:pic>
      <p:sp>
        <p:nvSpPr>
          <p:cNvPr id="11" name="Text Placeholder 10">
            <a:extLst>
              <a:ext uri="{FF2B5EF4-FFF2-40B4-BE49-F238E27FC236}">
                <a16:creationId xmlns:a16="http://schemas.microsoft.com/office/drawing/2014/main" id="{BBA234D9-1F89-4689-89BA-C77F9BF705F2}"/>
              </a:ext>
            </a:extLst>
          </p:cNvPr>
          <p:cNvSpPr>
            <a:spLocks noGrp="1"/>
          </p:cNvSpPr>
          <p:nvPr>
            <p:ph type="body" sz="quarter" idx="10"/>
          </p:nvPr>
        </p:nvSpPr>
        <p:spPr>
          <a:xfrm>
            <a:off x="2280492" y="2423609"/>
            <a:ext cx="4869455" cy="374675"/>
          </a:xfrm>
        </p:spPr>
        <p:txBody>
          <a:bodyPr/>
          <a:lstStyle>
            <a:lvl1pPr>
              <a:defRPr>
                <a:solidFill>
                  <a:schemeClr val="bg1"/>
                </a:solidFill>
              </a:defRPr>
            </a:lvl1pPr>
            <a:lvl2pPr marL="342900" indent="0">
              <a:buNone/>
              <a:defRPr/>
            </a:lvl2pPr>
          </a:lstStyle>
          <a:p>
            <a:pPr lvl="0"/>
            <a:r>
              <a:rPr lang="en-US"/>
              <a:t>Edit Master text styles</a:t>
            </a:r>
          </a:p>
        </p:txBody>
      </p:sp>
    </p:spTree>
    <p:extLst>
      <p:ext uri="{BB962C8B-B14F-4D97-AF65-F5344CB8AC3E}">
        <p14:creationId xmlns:p14="http://schemas.microsoft.com/office/powerpoint/2010/main" val="3267843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building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908190-D13E-4D14-9651-D9956759C7E4}"/>
              </a:ext>
            </a:extLst>
          </p:cNvPr>
          <p:cNvSpPr/>
          <p:nvPr userDrawn="1"/>
        </p:nvSpPr>
        <p:spPr>
          <a:xfrm>
            <a:off x="0" y="-12225"/>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47247F9-AC8B-49FF-A1B8-ACD61B875714}"/>
              </a:ext>
            </a:extLst>
          </p:cNvPr>
          <p:cNvPicPr>
            <a:picLocks noChangeAspect="1"/>
          </p:cNvPicPr>
          <p:nvPr userDrawn="1"/>
        </p:nvPicPr>
        <p:blipFill>
          <a:blip r:embed="rId2"/>
          <a:stretch>
            <a:fillRect/>
          </a:stretch>
        </p:blipFill>
        <p:spPr>
          <a:xfrm>
            <a:off x="6906427" y="-12225"/>
            <a:ext cx="2252742" cy="5155725"/>
          </a:xfrm>
          <a:prstGeom prst="rect">
            <a:avLst/>
          </a:prstGeom>
        </p:spPr>
      </p:pic>
      <p:sp>
        <p:nvSpPr>
          <p:cNvPr id="5" name="Footer Placeholder 4">
            <a:extLst>
              <a:ext uri="{FF2B5EF4-FFF2-40B4-BE49-F238E27FC236}">
                <a16:creationId xmlns:a16="http://schemas.microsoft.com/office/drawing/2014/main" id="{62FE1615-CF6C-418C-A2F8-8AF5B0A38D93}"/>
              </a:ext>
            </a:extLst>
          </p:cNvPr>
          <p:cNvSpPr>
            <a:spLocks noGrp="1"/>
          </p:cNvSpPr>
          <p:nvPr userDrawn="1">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2BDDE4-075D-4337-BEBB-166C4FA55F19}"/>
              </a:ext>
            </a:extLst>
          </p:cNvPr>
          <p:cNvSpPr>
            <a:spLocks noGrp="1"/>
          </p:cNvSpPr>
          <p:nvPr userDrawn="1">
            <p:ph type="sldNum" sz="quarter" idx="12"/>
          </p:nvPr>
        </p:nvSpPr>
        <p:spPr/>
        <p:txBody>
          <a:bodyPr/>
          <a:lstStyle/>
          <a:p>
            <a:fld id="{911CAEDA-F13C-43B4-B3A8-D3983B745648}" type="slidenum">
              <a:rPr lang="en-US" smtClean="0"/>
              <a:t>‹#›</a:t>
            </a:fld>
            <a:endParaRPr lang="en-US"/>
          </a:p>
        </p:txBody>
      </p:sp>
      <p:pic>
        <p:nvPicPr>
          <p:cNvPr id="11" name="Picture 10">
            <a:extLst>
              <a:ext uri="{FF2B5EF4-FFF2-40B4-BE49-F238E27FC236}">
                <a16:creationId xmlns:a16="http://schemas.microsoft.com/office/drawing/2014/main" id="{F8B3AE68-144F-4071-988F-7B4D7DCD5B6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790575" y="4947567"/>
            <a:ext cx="525333" cy="145680"/>
          </a:xfrm>
          <a:prstGeom prst="rect">
            <a:avLst/>
          </a:prstGeom>
        </p:spPr>
      </p:pic>
      <p:cxnSp>
        <p:nvCxnSpPr>
          <p:cNvPr id="12" name="Straight Connector 11">
            <a:extLst>
              <a:ext uri="{FF2B5EF4-FFF2-40B4-BE49-F238E27FC236}">
                <a16:creationId xmlns:a16="http://schemas.microsoft.com/office/drawing/2014/main" id="{0B3DCDB4-F6EA-48C3-BB2F-FD7ED68283E4}"/>
              </a:ext>
            </a:extLst>
          </p:cNvPr>
          <p:cNvCxnSpPr/>
          <p:nvPr userDrawn="1"/>
        </p:nvCxnSpPr>
        <p:spPr>
          <a:xfrm>
            <a:off x="8471220" y="4947567"/>
            <a:ext cx="0" cy="1392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9CDAB49-BE7F-4463-B504-DFDB1D6A1853}"/>
              </a:ext>
            </a:extLst>
          </p:cNvPr>
          <p:cNvCxnSpPr/>
          <p:nvPr userDrawn="1"/>
        </p:nvCxnSpPr>
        <p:spPr>
          <a:xfrm>
            <a:off x="361552" y="976585"/>
            <a:ext cx="6305170" cy="0"/>
          </a:xfrm>
          <a:prstGeom prst="line">
            <a:avLst/>
          </a:prstGeom>
          <a:ln w="6350" cmpd="sng">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sp>
        <p:nvSpPr>
          <p:cNvPr id="15" name="Content Placeholder 2">
            <a:extLst>
              <a:ext uri="{FF2B5EF4-FFF2-40B4-BE49-F238E27FC236}">
                <a16:creationId xmlns:a16="http://schemas.microsoft.com/office/drawing/2014/main" id="{75207B4E-EDD0-4DE1-8D78-8298A1C15B15}"/>
              </a:ext>
            </a:extLst>
          </p:cNvPr>
          <p:cNvSpPr>
            <a:spLocks noGrp="1"/>
          </p:cNvSpPr>
          <p:nvPr>
            <p:ph idx="1"/>
          </p:nvPr>
        </p:nvSpPr>
        <p:spPr>
          <a:xfrm>
            <a:off x="361552" y="1426362"/>
            <a:ext cx="6065987" cy="3268038"/>
          </a:xfrm>
        </p:spPr>
        <p:txBody>
          <a:bodyPr/>
          <a:lstStyle>
            <a:lvl1pPr marL="169863" indent="-169863">
              <a:spcBef>
                <a:spcPts val="1800"/>
              </a:spcBef>
              <a:buFont typeface="Arial" panose="020B0604020202020204" pitchFamily="34" charset="0"/>
              <a:buChar char="•"/>
              <a:defRPr sz="1800">
                <a:solidFill>
                  <a:schemeClr val="tx1">
                    <a:lumMod val="75000"/>
                  </a:schemeClr>
                </a:solidFill>
              </a:defRPr>
            </a:lvl1pPr>
            <a:lvl2pPr marL="517525" indent="-171450">
              <a:defRPr sz="1400">
                <a:solidFill>
                  <a:schemeClr val="tx1">
                    <a:lumMod val="75000"/>
                  </a:schemeClr>
                </a:solidFill>
              </a:defRPr>
            </a:lvl2pPr>
            <a:lvl3pPr marL="801688" indent="-171450">
              <a:defRPr sz="1100">
                <a:solidFill>
                  <a:schemeClr val="tx1">
                    <a:lumMod val="75000"/>
                  </a:schemeClr>
                </a:solidFill>
              </a:defRPr>
            </a:lvl3pPr>
            <a:lvl4pPr>
              <a:defRPr sz="1100">
                <a:solidFill>
                  <a:schemeClr val="tx1">
                    <a:lumMod val="75000"/>
                  </a:schemeClr>
                </a:solidFill>
              </a:defRPr>
            </a:lvl4pPr>
            <a:lvl5pPr>
              <a:defRPr sz="1100">
                <a:solidFill>
                  <a:schemeClr val="tx1">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a:extLst>
              <a:ext uri="{FF2B5EF4-FFF2-40B4-BE49-F238E27FC236}">
                <a16:creationId xmlns:a16="http://schemas.microsoft.com/office/drawing/2014/main" id="{8DEA0664-D2FB-4343-9A16-AD786525FCF7}"/>
              </a:ext>
            </a:extLst>
          </p:cNvPr>
          <p:cNvSpPr txBox="1"/>
          <p:nvPr userDrawn="1"/>
        </p:nvSpPr>
        <p:spPr>
          <a:xfrm>
            <a:off x="361553" y="550258"/>
            <a:ext cx="5134303" cy="461665"/>
          </a:xfrm>
          <a:prstGeom prst="rect">
            <a:avLst/>
          </a:prstGeom>
          <a:noFill/>
        </p:spPr>
        <p:txBody>
          <a:bodyPr wrap="square" lIns="0" tIns="0" rIns="0" bIns="0" rtlCol="0">
            <a:spAutoFit/>
          </a:bodyPr>
          <a:lstStyle/>
          <a:p>
            <a:r>
              <a:rPr lang="en-US" sz="3000">
                <a:solidFill>
                  <a:schemeClr val="accent1"/>
                </a:solidFill>
                <a:latin typeface="+mn-lt"/>
              </a:rPr>
              <a:t>AGENDA</a:t>
            </a:r>
          </a:p>
        </p:txBody>
      </p:sp>
    </p:spTree>
    <p:extLst>
      <p:ext uri="{BB962C8B-B14F-4D97-AF65-F5344CB8AC3E}">
        <p14:creationId xmlns:p14="http://schemas.microsoft.com/office/powerpoint/2010/main" val="3095505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Glas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4FCB7B-A562-49C4-86BA-C151EF54C456}"/>
              </a:ext>
            </a:extLst>
          </p:cNvPr>
          <p:cNvPicPr>
            <a:picLocks noChangeAspect="1"/>
          </p:cNvPicPr>
          <p:nvPr userDrawn="1"/>
        </p:nvPicPr>
        <p:blipFill>
          <a:blip r:embed="rId2"/>
          <a:stretch>
            <a:fillRect/>
          </a:stretch>
        </p:blipFill>
        <p:spPr>
          <a:xfrm>
            <a:off x="882" y="0"/>
            <a:ext cx="9142235" cy="5143501"/>
          </a:xfrm>
          <a:prstGeom prst="rect">
            <a:avLst/>
          </a:prstGeom>
        </p:spPr>
      </p:pic>
      <p:sp>
        <p:nvSpPr>
          <p:cNvPr id="2" name="Title 1">
            <a:extLst>
              <a:ext uri="{FF2B5EF4-FFF2-40B4-BE49-F238E27FC236}">
                <a16:creationId xmlns:a16="http://schemas.microsoft.com/office/drawing/2014/main" id="{1CA21FE1-8935-4EE6-BE25-A18F50F53F5C}"/>
              </a:ext>
            </a:extLst>
          </p:cNvPr>
          <p:cNvSpPr>
            <a:spLocks noGrp="1"/>
          </p:cNvSpPr>
          <p:nvPr>
            <p:ph type="ctrTitle"/>
          </p:nvPr>
        </p:nvSpPr>
        <p:spPr>
          <a:xfrm>
            <a:off x="2280492" y="841772"/>
            <a:ext cx="4869455" cy="1103310"/>
          </a:xfrm>
        </p:spPr>
        <p:txBody>
          <a:bodyPr anchor="b"/>
          <a:lstStyle>
            <a:lvl1pPr algn="l">
              <a:defRPr sz="2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99A4ED0-232F-4702-AAF8-13039CDCED5B}"/>
              </a:ext>
            </a:extLst>
          </p:cNvPr>
          <p:cNvSpPr>
            <a:spLocks noGrp="1"/>
          </p:cNvSpPr>
          <p:nvPr>
            <p:ph type="subTitle" idx="1"/>
          </p:nvPr>
        </p:nvSpPr>
        <p:spPr>
          <a:xfrm>
            <a:off x="2280492" y="2080617"/>
            <a:ext cx="4869455" cy="321060"/>
          </a:xfrm>
        </p:spPr>
        <p:txBody>
          <a:bodyPr/>
          <a:lstStyle>
            <a:lvl1pPr marL="0" indent="0" algn="l">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Picture 8">
            <a:extLst>
              <a:ext uri="{FF2B5EF4-FFF2-40B4-BE49-F238E27FC236}">
                <a16:creationId xmlns:a16="http://schemas.microsoft.com/office/drawing/2014/main" id="{420EADB2-8049-4B88-B291-FF8AE3FC6E8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362160" y="4582402"/>
            <a:ext cx="1666657" cy="234583"/>
          </a:xfrm>
          <a:prstGeom prst="rect">
            <a:avLst/>
          </a:prstGeom>
        </p:spPr>
      </p:pic>
      <p:sp>
        <p:nvSpPr>
          <p:cNvPr id="11" name="Text Placeholder 10">
            <a:extLst>
              <a:ext uri="{FF2B5EF4-FFF2-40B4-BE49-F238E27FC236}">
                <a16:creationId xmlns:a16="http://schemas.microsoft.com/office/drawing/2014/main" id="{BBA234D9-1F89-4689-89BA-C77F9BF705F2}"/>
              </a:ext>
            </a:extLst>
          </p:cNvPr>
          <p:cNvSpPr>
            <a:spLocks noGrp="1"/>
          </p:cNvSpPr>
          <p:nvPr>
            <p:ph type="body" sz="quarter" idx="10"/>
          </p:nvPr>
        </p:nvSpPr>
        <p:spPr>
          <a:xfrm>
            <a:off x="2280492" y="2423609"/>
            <a:ext cx="4869455" cy="374675"/>
          </a:xfrm>
        </p:spPr>
        <p:txBody>
          <a:bodyPr/>
          <a:lstStyle>
            <a:lvl1pPr>
              <a:defRPr>
                <a:solidFill>
                  <a:schemeClr val="bg1"/>
                </a:solidFill>
              </a:defRPr>
            </a:lvl1pPr>
            <a:lvl2pPr marL="342900" indent="0">
              <a:buNone/>
              <a:defRPr/>
            </a:lvl2pPr>
          </a:lstStyle>
          <a:p>
            <a:pPr lvl="0"/>
            <a:r>
              <a:rPr lang="en-US"/>
              <a:t>Edit Master text styles</a:t>
            </a:r>
          </a:p>
        </p:txBody>
      </p:sp>
    </p:spTree>
    <p:extLst>
      <p:ext uri="{BB962C8B-B14F-4D97-AF65-F5344CB8AC3E}">
        <p14:creationId xmlns:p14="http://schemas.microsoft.com/office/powerpoint/2010/main" val="1888313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Fie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6E639A-21D8-4529-B78A-3DB84BC56A2B}"/>
              </a:ext>
            </a:extLst>
          </p:cNvPr>
          <p:cNvPicPr>
            <a:picLocks noChangeAspect="1"/>
          </p:cNvPicPr>
          <p:nvPr userDrawn="1"/>
        </p:nvPicPr>
        <p:blipFill>
          <a:blip r:embed="rId2"/>
          <a:stretch>
            <a:fillRect/>
          </a:stretch>
        </p:blipFill>
        <p:spPr>
          <a:xfrm>
            <a:off x="0" y="-23029"/>
            <a:ext cx="9143999" cy="5167312"/>
          </a:xfrm>
          <a:prstGeom prst="rect">
            <a:avLst/>
          </a:prstGeom>
        </p:spPr>
      </p:pic>
      <p:sp>
        <p:nvSpPr>
          <p:cNvPr id="2" name="Title 1">
            <a:extLst>
              <a:ext uri="{FF2B5EF4-FFF2-40B4-BE49-F238E27FC236}">
                <a16:creationId xmlns:a16="http://schemas.microsoft.com/office/drawing/2014/main" id="{1CA21FE1-8935-4EE6-BE25-A18F50F53F5C}"/>
              </a:ext>
            </a:extLst>
          </p:cNvPr>
          <p:cNvSpPr>
            <a:spLocks noGrp="1"/>
          </p:cNvSpPr>
          <p:nvPr>
            <p:ph type="ctrTitle"/>
          </p:nvPr>
        </p:nvSpPr>
        <p:spPr>
          <a:xfrm>
            <a:off x="2280492" y="841772"/>
            <a:ext cx="4869455" cy="1103310"/>
          </a:xfrm>
        </p:spPr>
        <p:txBody>
          <a:bodyPr anchor="b"/>
          <a:lstStyle>
            <a:lvl1pPr algn="l">
              <a:defRPr sz="2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99A4ED0-232F-4702-AAF8-13039CDCED5B}"/>
              </a:ext>
            </a:extLst>
          </p:cNvPr>
          <p:cNvSpPr>
            <a:spLocks noGrp="1"/>
          </p:cNvSpPr>
          <p:nvPr>
            <p:ph type="subTitle" idx="1"/>
          </p:nvPr>
        </p:nvSpPr>
        <p:spPr>
          <a:xfrm>
            <a:off x="2280492" y="2080617"/>
            <a:ext cx="4869455" cy="321060"/>
          </a:xfrm>
        </p:spPr>
        <p:txBody>
          <a:bodyPr/>
          <a:lstStyle>
            <a:lvl1pPr marL="0" indent="0" algn="l">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Picture 8">
            <a:extLst>
              <a:ext uri="{FF2B5EF4-FFF2-40B4-BE49-F238E27FC236}">
                <a16:creationId xmlns:a16="http://schemas.microsoft.com/office/drawing/2014/main" id="{420EADB2-8049-4B88-B291-FF8AE3FC6E8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362160" y="4582402"/>
            <a:ext cx="1666657" cy="234583"/>
          </a:xfrm>
          <a:prstGeom prst="rect">
            <a:avLst/>
          </a:prstGeom>
        </p:spPr>
      </p:pic>
      <p:sp>
        <p:nvSpPr>
          <p:cNvPr id="11" name="Text Placeholder 10">
            <a:extLst>
              <a:ext uri="{FF2B5EF4-FFF2-40B4-BE49-F238E27FC236}">
                <a16:creationId xmlns:a16="http://schemas.microsoft.com/office/drawing/2014/main" id="{BBA234D9-1F89-4689-89BA-C77F9BF705F2}"/>
              </a:ext>
            </a:extLst>
          </p:cNvPr>
          <p:cNvSpPr>
            <a:spLocks noGrp="1"/>
          </p:cNvSpPr>
          <p:nvPr>
            <p:ph type="body" sz="quarter" idx="10"/>
          </p:nvPr>
        </p:nvSpPr>
        <p:spPr>
          <a:xfrm>
            <a:off x="2280492" y="2423609"/>
            <a:ext cx="4869455" cy="374675"/>
          </a:xfrm>
        </p:spPr>
        <p:txBody>
          <a:bodyPr/>
          <a:lstStyle>
            <a:lvl1pPr>
              <a:defRPr>
                <a:solidFill>
                  <a:schemeClr val="bg1"/>
                </a:solidFill>
              </a:defRPr>
            </a:lvl1pPr>
            <a:lvl2pPr marL="342900" indent="0">
              <a:buNone/>
              <a:defRPr/>
            </a:lvl2pPr>
          </a:lstStyle>
          <a:p>
            <a:pPr lvl="0"/>
            <a:r>
              <a:rPr lang="en-US"/>
              <a:t>Edit Master text styles</a:t>
            </a:r>
          </a:p>
        </p:txBody>
      </p:sp>
    </p:spTree>
    <p:extLst>
      <p:ext uri="{BB962C8B-B14F-4D97-AF65-F5344CB8AC3E}">
        <p14:creationId xmlns:p14="http://schemas.microsoft.com/office/powerpoint/2010/main" val="3675289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Glas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4FCB7B-A562-49C4-86BA-C151EF54C456}"/>
              </a:ext>
            </a:extLst>
          </p:cNvPr>
          <p:cNvPicPr>
            <a:picLocks noChangeAspect="1"/>
          </p:cNvPicPr>
          <p:nvPr userDrawn="1"/>
        </p:nvPicPr>
        <p:blipFill>
          <a:blip r:embed="rId2"/>
          <a:stretch>
            <a:fillRect/>
          </a:stretch>
        </p:blipFill>
        <p:spPr>
          <a:xfrm>
            <a:off x="882" y="0"/>
            <a:ext cx="9142235" cy="5143501"/>
          </a:xfrm>
          <a:prstGeom prst="rect">
            <a:avLst/>
          </a:prstGeom>
        </p:spPr>
      </p:pic>
      <p:sp>
        <p:nvSpPr>
          <p:cNvPr id="2" name="Title 1">
            <a:extLst>
              <a:ext uri="{FF2B5EF4-FFF2-40B4-BE49-F238E27FC236}">
                <a16:creationId xmlns:a16="http://schemas.microsoft.com/office/drawing/2014/main" id="{1CA21FE1-8935-4EE6-BE25-A18F50F53F5C}"/>
              </a:ext>
            </a:extLst>
          </p:cNvPr>
          <p:cNvSpPr>
            <a:spLocks noGrp="1"/>
          </p:cNvSpPr>
          <p:nvPr>
            <p:ph type="ctrTitle"/>
          </p:nvPr>
        </p:nvSpPr>
        <p:spPr>
          <a:xfrm>
            <a:off x="2280492" y="841772"/>
            <a:ext cx="4869455" cy="1103310"/>
          </a:xfrm>
        </p:spPr>
        <p:txBody>
          <a:bodyPr anchor="b"/>
          <a:lstStyle>
            <a:lvl1pPr algn="l">
              <a:defRPr sz="2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99A4ED0-232F-4702-AAF8-13039CDCED5B}"/>
              </a:ext>
            </a:extLst>
          </p:cNvPr>
          <p:cNvSpPr>
            <a:spLocks noGrp="1"/>
          </p:cNvSpPr>
          <p:nvPr>
            <p:ph type="subTitle" idx="1"/>
          </p:nvPr>
        </p:nvSpPr>
        <p:spPr>
          <a:xfrm>
            <a:off x="2280492" y="2080617"/>
            <a:ext cx="4869455" cy="321060"/>
          </a:xfrm>
        </p:spPr>
        <p:txBody>
          <a:bodyPr/>
          <a:lstStyle>
            <a:lvl1pPr marL="0" indent="0" algn="l">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Picture 8">
            <a:extLst>
              <a:ext uri="{FF2B5EF4-FFF2-40B4-BE49-F238E27FC236}">
                <a16:creationId xmlns:a16="http://schemas.microsoft.com/office/drawing/2014/main" id="{420EADB2-8049-4B88-B291-FF8AE3FC6E8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362160" y="4582402"/>
            <a:ext cx="1666657" cy="234583"/>
          </a:xfrm>
          <a:prstGeom prst="rect">
            <a:avLst/>
          </a:prstGeom>
        </p:spPr>
      </p:pic>
      <p:sp>
        <p:nvSpPr>
          <p:cNvPr id="11" name="Text Placeholder 10">
            <a:extLst>
              <a:ext uri="{FF2B5EF4-FFF2-40B4-BE49-F238E27FC236}">
                <a16:creationId xmlns:a16="http://schemas.microsoft.com/office/drawing/2014/main" id="{BBA234D9-1F89-4689-89BA-C77F9BF705F2}"/>
              </a:ext>
            </a:extLst>
          </p:cNvPr>
          <p:cNvSpPr>
            <a:spLocks noGrp="1"/>
          </p:cNvSpPr>
          <p:nvPr>
            <p:ph type="body" sz="quarter" idx="10"/>
          </p:nvPr>
        </p:nvSpPr>
        <p:spPr>
          <a:xfrm>
            <a:off x="2280492" y="2423609"/>
            <a:ext cx="4869455" cy="374675"/>
          </a:xfrm>
        </p:spPr>
        <p:txBody>
          <a:bodyPr/>
          <a:lstStyle>
            <a:lvl1pPr>
              <a:defRPr>
                <a:solidFill>
                  <a:schemeClr val="bg1"/>
                </a:solidFill>
              </a:defRPr>
            </a:lvl1pPr>
            <a:lvl2pPr marL="342900" indent="0">
              <a:buNone/>
              <a:defRPr/>
            </a:lvl2pPr>
          </a:lstStyle>
          <a:p>
            <a:pPr lvl="0"/>
            <a:r>
              <a:rPr lang="en-US"/>
              <a:t>Click to edit Master text styles</a:t>
            </a:r>
          </a:p>
        </p:txBody>
      </p:sp>
    </p:spTree>
    <p:extLst>
      <p:ext uri="{BB962C8B-B14F-4D97-AF65-F5344CB8AC3E}">
        <p14:creationId xmlns:p14="http://schemas.microsoft.com/office/powerpoint/2010/main" val="3898603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hell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D83225-1FA6-44E2-9542-AEAF1922336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1CA21FE1-8935-4EE6-BE25-A18F50F53F5C}"/>
              </a:ext>
            </a:extLst>
          </p:cNvPr>
          <p:cNvSpPr>
            <a:spLocks noGrp="1"/>
          </p:cNvSpPr>
          <p:nvPr>
            <p:ph type="ctrTitle"/>
          </p:nvPr>
        </p:nvSpPr>
        <p:spPr>
          <a:xfrm>
            <a:off x="2280492" y="841772"/>
            <a:ext cx="4869455" cy="1103310"/>
          </a:xfrm>
        </p:spPr>
        <p:txBody>
          <a:bodyPr anchor="b"/>
          <a:lstStyle>
            <a:lvl1pPr algn="l">
              <a:defRPr sz="2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99A4ED0-232F-4702-AAF8-13039CDCED5B}"/>
              </a:ext>
            </a:extLst>
          </p:cNvPr>
          <p:cNvSpPr>
            <a:spLocks noGrp="1"/>
          </p:cNvSpPr>
          <p:nvPr>
            <p:ph type="subTitle" idx="1"/>
          </p:nvPr>
        </p:nvSpPr>
        <p:spPr>
          <a:xfrm>
            <a:off x="2280492" y="2080617"/>
            <a:ext cx="4869455" cy="321060"/>
          </a:xfrm>
        </p:spPr>
        <p:txBody>
          <a:bodyPr/>
          <a:lstStyle>
            <a:lvl1pPr marL="0" indent="0" algn="l">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Picture 8">
            <a:extLst>
              <a:ext uri="{FF2B5EF4-FFF2-40B4-BE49-F238E27FC236}">
                <a16:creationId xmlns:a16="http://schemas.microsoft.com/office/drawing/2014/main" id="{420EADB2-8049-4B88-B291-FF8AE3FC6E8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362160" y="4582402"/>
            <a:ext cx="1666657" cy="234583"/>
          </a:xfrm>
          <a:prstGeom prst="rect">
            <a:avLst/>
          </a:prstGeom>
        </p:spPr>
      </p:pic>
      <p:sp>
        <p:nvSpPr>
          <p:cNvPr id="11" name="Text Placeholder 10">
            <a:extLst>
              <a:ext uri="{FF2B5EF4-FFF2-40B4-BE49-F238E27FC236}">
                <a16:creationId xmlns:a16="http://schemas.microsoft.com/office/drawing/2014/main" id="{BBA234D9-1F89-4689-89BA-C77F9BF705F2}"/>
              </a:ext>
            </a:extLst>
          </p:cNvPr>
          <p:cNvSpPr>
            <a:spLocks noGrp="1"/>
          </p:cNvSpPr>
          <p:nvPr>
            <p:ph type="body" sz="quarter" idx="10"/>
          </p:nvPr>
        </p:nvSpPr>
        <p:spPr>
          <a:xfrm>
            <a:off x="2280492" y="2423609"/>
            <a:ext cx="4869455" cy="374675"/>
          </a:xfrm>
        </p:spPr>
        <p:txBody>
          <a:bodyPr/>
          <a:lstStyle>
            <a:lvl1pPr>
              <a:defRPr>
                <a:solidFill>
                  <a:schemeClr val="bg1"/>
                </a:solidFill>
              </a:defRPr>
            </a:lvl1pPr>
            <a:lvl2pPr marL="342900" indent="0">
              <a:buNone/>
              <a:defRPr/>
            </a:lvl2pPr>
          </a:lstStyle>
          <a:p>
            <a:pPr lvl="0"/>
            <a:r>
              <a:rPr lang="en-US"/>
              <a:t>Edit Master text styles</a:t>
            </a:r>
          </a:p>
        </p:txBody>
      </p:sp>
    </p:spTree>
    <p:extLst>
      <p:ext uri="{BB962C8B-B14F-4D97-AF65-F5344CB8AC3E}">
        <p14:creationId xmlns:p14="http://schemas.microsoft.com/office/powerpoint/2010/main" val="3410117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0931F-CEBE-48A4-A8BA-14B9759D40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900A0F-BE51-4119-A570-5810C65FA10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9BF5B6-4BC2-4CCE-9F9B-A1B4C4D3FF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9E2F3-21C8-4E6F-A16B-B7E8EC55DFA5}"/>
              </a:ext>
            </a:extLst>
          </p:cNvPr>
          <p:cNvSpPr>
            <a:spLocks noGrp="1"/>
          </p:cNvSpPr>
          <p:nvPr>
            <p:ph type="sldNum" sz="quarter" idx="12"/>
          </p:nvPr>
        </p:nvSpPr>
        <p:spPr/>
        <p:txBody>
          <a:bodyPr/>
          <a:lstStyle/>
          <a:p>
            <a:fld id="{911CAEDA-F13C-43B4-B3A8-D3983B745648}" type="slidenum">
              <a:rPr lang="en-US" smtClean="0"/>
              <a:t>‹#›</a:t>
            </a:fld>
            <a:endParaRPr lang="en-US"/>
          </a:p>
        </p:txBody>
      </p:sp>
    </p:spTree>
    <p:extLst>
      <p:ext uri="{BB962C8B-B14F-4D97-AF65-F5344CB8AC3E}">
        <p14:creationId xmlns:p14="http://schemas.microsoft.com/office/powerpoint/2010/main" val="3615822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0931F-CEBE-48A4-A8BA-14B9759D40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900A0F-BE51-4119-A570-5810C65FA109}"/>
              </a:ext>
            </a:extLst>
          </p:cNvPr>
          <p:cNvSpPr>
            <a:spLocks noGrp="1"/>
          </p:cNvSpPr>
          <p:nvPr>
            <p:ph idx="1"/>
          </p:nvPr>
        </p:nvSpPr>
        <p:spPr>
          <a:xfrm>
            <a:off x="383094" y="1576877"/>
            <a:ext cx="8426703" cy="15431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9BF5B6-4BC2-4CCE-9F9B-A1B4C4D3FF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9E2F3-21C8-4E6F-A16B-B7E8EC55DFA5}"/>
              </a:ext>
            </a:extLst>
          </p:cNvPr>
          <p:cNvSpPr>
            <a:spLocks noGrp="1"/>
          </p:cNvSpPr>
          <p:nvPr>
            <p:ph type="sldNum" sz="quarter" idx="12"/>
          </p:nvPr>
        </p:nvSpPr>
        <p:spPr/>
        <p:txBody>
          <a:bodyPr/>
          <a:lstStyle/>
          <a:p>
            <a:fld id="{911CAEDA-F13C-43B4-B3A8-D3983B745648}" type="slidenum">
              <a:rPr lang="en-US" smtClean="0"/>
              <a:t>‹#›</a:t>
            </a:fld>
            <a:endParaRPr lang="en-US"/>
          </a:p>
        </p:txBody>
      </p:sp>
      <p:sp>
        <p:nvSpPr>
          <p:cNvPr id="7" name="Text Placeholder 6">
            <a:extLst>
              <a:ext uri="{FF2B5EF4-FFF2-40B4-BE49-F238E27FC236}">
                <a16:creationId xmlns:a16="http://schemas.microsoft.com/office/drawing/2014/main" id="{4C7EE639-90BA-4F95-A316-8573F0931258}"/>
              </a:ext>
            </a:extLst>
          </p:cNvPr>
          <p:cNvSpPr>
            <a:spLocks noGrp="1"/>
          </p:cNvSpPr>
          <p:nvPr>
            <p:ph type="body" sz="quarter" idx="13" hasCustomPrompt="1"/>
          </p:nvPr>
        </p:nvSpPr>
        <p:spPr>
          <a:xfrm>
            <a:off x="382588" y="1138238"/>
            <a:ext cx="8383587" cy="345329"/>
          </a:xfrm>
        </p:spPr>
        <p:txBody>
          <a:bodyPr/>
          <a:lstStyle>
            <a:lvl1pPr>
              <a:defRPr sz="1800">
                <a:solidFill>
                  <a:schemeClr val="tx1"/>
                </a:solidFill>
              </a:defRPr>
            </a:lvl1pPr>
          </a:lstStyle>
          <a:p>
            <a:pPr lvl="0"/>
            <a:r>
              <a:rPr lang="en-US"/>
              <a:t>Edit Master subtitle styles</a:t>
            </a:r>
          </a:p>
        </p:txBody>
      </p:sp>
    </p:spTree>
    <p:extLst>
      <p:ext uri="{BB962C8B-B14F-4D97-AF65-F5344CB8AC3E}">
        <p14:creationId xmlns:p14="http://schemas.microsoft.com/office/powerpoint/2010/main" val="2111241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0931F-CEBE-48A4-A8BA-14B9759D40A2}"/>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509BF5B6-4BC2-4CCE-9F9B-A1B4C4D3FF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9E2F3-21C8-4E6F-A16B-B7E8EC55DFA5}"/>
              </a:ext>
            </a:extLst>
          </p:cNvPr>
          <p:cNvSpPr>
            <a:spLocks noGrp="1"/>
          </p:cNvSpPr>
          <p:nvPr>
            <p:ph type="sldNum" sz="quarter" idx="12"/>
          </p:nvPr>
        </p:nvSpPr>
        <p:spPr/>
        <p:txBody>
          <a:bodyPr/>
          <a:lstStyle/>
          <a:p>
            <a:fld id="{911CAEDA-F13C-43B4-B3A8-D3983B745648}" type="slidenum">
              <a:rPr lang="en-US" smtClean="0"/>
              <a:t>‹#›</a:t>
            </a:fld>
            <a:endParaRPr lang="en-US"/>
          </a:p>
        </p:txBody>
      </p:sp>
      <p:sp>
        <p:nvSpPr>
          <p:cNvPr id="7" name="Text Placeholder 6">
            <a:extLst>
              <a:ext uri="{FF2B5EF4-FFF2-40B4-BE49-F238E27FC236}">
                <a16:creationId xmlns:a16="http://schemas.microsoft.com/office/drawing/2014/main" id="{4C7EE639-90BA-4F95-A316-8573F0931258}"/>
              </a:ext>
            </a:extLst>
          </p:cNvPr>
          <p:cNvSpPr>
            <a:spLocks noGrp="1"/>
          </p:cNvSpPr>
          <p:nvPr>
            <p:ph type="body" sz="quarter" idx="13"/>
          </p:nvPr>
        </p:nvSpPr>
        <p:spPr>
          <a:xfrm>
            <a:off x="382588" y="1138238"/>
            <a:ext cx="8383587" cy="345329"/>
          </a:xfrm>
        </p:spPr>
        <p:txBody>
          <a:bodyPr/>
          <a:lstStyle>
            <a:lvl1pPr>
              <a:defRPr sz="1800">
                <a:solidFill>
                  <a:schemeClr val="tx1"/>
                </a:solidFill>
              </a:defRPr>
            </a:lvl1pPr>
          </a:lstStyle>
          <a:p>
            <a:pPr lvl="0"/>
            <a:r>
              <a:rPr lang="en-US"/>
              <a:t>Edit Master text styles</a:t>
            </a:r>
          </a:p>
        </p:txBody>
      </p:sp>
    </p:spTree>
    <p:extLst>
      <p:ext uri="{BB962C8B-B14F-4D97-AF65-F5344CB8AC3E}">
        <p14:creationId xmlns:p14="http://schemas.microsoft.com/office/powerpoint/2010/main" val="3367141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0931F-CEBE-48A4-A8BA-14B9759D40A2}"/>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509BF5B6-4BC2-4CCE-9F9B-A1B4C4D3FF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9E2F3-21C8-4E6F-A16B-B7E8EC55DFA5}"/>
              </a:ext>
            </a:extLst>
          </p:cNvPr>
          <p:cNvSpPr>
            <a:spLocks noGrp="1"/>
          </p:cNvSpPr>
          <p:nvPr>
            <p:ph type="sldNum" sz="quarter" idx="12"/>
          </p:nvPr>
        </p:nvSpPr>
        <p:spPr/>
        <p:txBody>
          <a:bodyPr/>
          <a:lstStyle/>
          <a:p>
            <a:fld id="{911CAEDA-F13C-43B4-B3A8-D3983B745648}" type="slidenum">
              <a:rPr lang="en-US" smtClean="0"/>
              <a:t>‹#›</a:t>
            </a:fld>
            <a:endParaRPr lang="en-US"/>
          </a:p>
        </p:txBody>
      </p:sp>
    </p:spTree>
    <p:extLst>
      <p:ext uri="{BB962C8B-B14F-4D97-AF65-F5344CB8AC3E}">
        <p14:creationId xmlns:p14="http://schemas.microsoft.com/office/powerpoint/2010/main" val="11808755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7D8408A-7102-476C-9290-BECEF76DAC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60A7AC-49F7-4C9E-8BDE-1497C0C91F73}"/>
              </a:ext>
            </a:extLst>
          </p:cNvPr>
          <p:cNvSpPr>
            <a:spLocks noGrp="1"/>
          </p:cNvSpPr>
          <p:nvPr>
            <p:ph type="sldNum" sz="quarter" idx="12"/>
          </p:nvPr>
        </p:nvSpPr>
        <p:spPr/>
        <p:txBody>
          <a:bodyPr/>
          <a:lstStyle/>
          <a:p>
            <a:fld id="{911CAEDA-F13C-43B4-B3A8-D3983B745648}" type="slidenum">
              <a:rPr lang="en-US" smtClean="0"/>
              <a:t>‹#›</a:t>
            </a:fld>
            <a:endParaRPr lang="en-US"/>
          </a:p>
        </p:txBody>
      </p:sp>
      <p:sp>
        <p:nvSpPr>
          <p:cNvPr id="3" name="Rectangle 2">
            <a:extLst>
              <a:ext uri="{FF2B5EF4-FFF2-40B4-BE49-F238E27FC236}">
                <a16:creationId xmlns:a16="http://schemas.microsoft.com/office/drawing/2014/main" id="{8A15A7EC-00A5-4ED8-8F5E-26841CAB28B1}"/>
              </a:ext>
            </a:extLst>
          </p:cNvPr>
          <p:cNvSpPr/>
          <p:nvPr userDrawn="1"/>
        </p:nvSpPr>
        <p:spPr>
          <a:xfrm>
            <a:off x="0" y="0"/>
            <a:ext cx="9144000" cy="132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6003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CONFIDENTI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0931F-CEBE-48A4-A8BA-14B9759D40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900A0F-BE51-4119-A570-5810C65FA10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419E2F3-21C8-4E6F-A16B-B7E8EC55DFA5}"/>
              </a:ext>
            </a:extLst>
          </p:cNvPr>
          <p:cNvSpPr>
            <a:spLocks noGrp="1"/>
          </p:cNvSpPr>
          <p:nvPr>
            <p:ph type="sldNum" sz="quarter" idx="12"/>
          </p:nvPr>
        </p:nvSpPr>
        <p:spPr/>
        <p:txBody>
          <a:bodyPr/>
          <a:lstStyle/>
          <a:p>
            <a:fld id="{911CAEDA-F13C-43B4-B3A8-D3983B745648}" type="slidenum">
              <a:rPr lang="en-US" smtClean="0"/>
              <a:t>‹#›</a:t>
            </a:fld>
            <a:endParaRPr lang="en-US"/>
          </a:p>
        </p:txBody>
      </p:sp>
      <p:sp>
        <p:nvSpPr>
          <p:cNvPr id="4" name="TextBox 3">
            <a:extLst>
              <a:ext uri="{FF2B5EF4-FFF2-40B4-BE49-F238E27FC236}">
                <a16:creationId xmlns:a16="http://schemas.microsoft.com/office/drawing/2014/main" id="{29E959D4-4C7E-4B11-9B98-0DE93F522068}"/>
              </a:ext>
            </a:extLst>
          </p:cNvPr>
          <p:cNvSpPr txBox="1"/>
          <p:nvPr userDrawn="1"/>
        </p:nvSpPr>
        <p:spPr>
          <a:xfrm>
            <a:off x="3847643" y="4973691"/>
            <a:ext cx="1464589" cy="123111"/>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00">
                <a:solidFill>
                  <a:schemeClr val="bg1">
                    <a:lumMod val="50000"/>
                  </a:schemeClr>
                </a:solidFill>
              </a:rPr>
              <a:t>CONFIDENTIAL</a:t>
            </a:r>
          </a:p>
        </p:txBody>
      </p:sp>
    </p:spTree>
    <p:extLst>
      <p:ext uri="{BB962C8B-B14F-4D97-AF65-F5344CB8AC3E}">
        <p14:creationId xmlns:p14="http://schemas.microsoft.com/office/powerpoint/2010/main" val="2209857068"/>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FADB6-AE98-4A19-B4B6-1D5B037AB3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2F2708-DF23-442B-93C5-947F15567B9E}"/>
              </a:ext>
            </a:extLst>
          </p:cNvPr>
          <p:cNvSpPr>
            <a:spLocks noGrp="1"/>
          </p:cNvSpPr>
          <p:nvPr>
            <p:ph sz="half" idx="1"/>
          </p:nvPr>
        </p:nvSpPr>
        <p:spPr>
          <a:xfrm>
            <a:off x="385922"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8EE85B-F64E-41DC-87C2-A4DD6092E503}"/>
              </a:ext>
            </a:extLst>
          </p:cNvPr>
          <p:cNvSpPr>
            <a:spLocks noGrp="1"/>
          </p:cNvSpPr>
          <p:nvPr>
            <p:ph sz="half" idx="2"/>
          </p:nvPr>
        </p:nvSpPr>
        <p:spPr>
          <a:xfrm>
            <a:off x="4891884"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8D0C55D-0F99-429E-A70A-DFB8F7B83B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2CA337-4D49-46CB-8189-CA7F18F542CD}"/>
              </a:ext>
            </a:extLst>
          </p:cNvPr>
          <p:cNvSpPr>
            <a:spLocks noGrp="1"/>
          </p:cNvSpPr>
          <p:nvPr>
            <p:ph type="sldNum" sz="quarter" idx="12"/>
          </p:nvPr>
        </p:nvSpPr>
        <p:spPr/>
        <p:txBody>
          <a:bodyPr/>
          <a:lstStyle/>
          <a:p>
            <a:fld id="{911CAEDA-F13C-43B4-B3A8-D3983B745648}" type="slidenum">
              <a:rPr lang="en-US" smtClean="0"/>
              <a:t>‹#›</a:t>
            </a:fld>
            <a:endParaRPr lang="en-US"/>
          </a:p>
        </p:txBody>
      </p:sp>
    </p:spTree>
    <p:extLst>
      <p:ext uri="{BB962C8B-B14F-4D97-AF65-F5344CB8AC3E}">
        <p14:creationId xmlns:p14="http://schemas.microsoft.com/office/powerpoint/2010/main" val="1230836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4E851-18BF-4117-813B-E87385AB301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13048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Subhead,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0577" y="645747"/>
            <a:ext cx="8229601" cy="369332"/>
          </a:xfrm>
          <a:prstGeom prst="rect">
            <a:avLst/>
          </a:prstGeom>
        </p:spPr>
        <p:txBody>
          <a:bodyPr lIns="0" tIns="0" rIns="0" bIns="0" anchor="b" anchorCtr="0">
            <a:spAutoFit/>
          </a:bodyPr>
          <a:lstStyle>
            <a:lvl1pPr>
              <a:lnSpc>
                <a:spcPct val="90000"/>
              </a:lnSpc>
              <a:spcBef>
                <a:spcPts val="250"/>
              </a:spcBef>
              <a:defRPr lang="en-US" sz="3000" b="0" spc="-38" baseline="0">
                <a:solidFill>
                  <a:schemeClr val="tx1"/>
                </a:solidFill>
                <a:ea typeface="+mn-ea"/>
              </a:defRPr>
            </a:lvl1pPr>
          </a:lstStyle>
          <a:p>
            <a:pPr marL="0" lvl="0" defTabSz="685620">
              <a:lnSpc>
                <a:spcPct val="80000"/>
              </a:lnSpc>
            </a:pPr>
            <a:r>
              <a:rPr lang="en-US"/>
              <a:t>Click to edit Master title style</a:t>
            </a:r>
          </a:p>
        </p:txBody>
      </p:sp>
      <p:sp>
        <p:nvSpPr>
          <p:cNvPr id="3" name="Content Placeholder 2"/>
          <p:cNvSpPr>
            <a:spLocks noGrp="1"/>
          </p:cNvSpPr>
          <p:nvPr>
            <p:ph idx="1"/>
          </p:nvPr>
        </p:nvSpPr>
        <p:spPr>
          <a:xfrm>
            <a:off x="450527" y="1642687"/>
            <a:ext cx="8229601" cy="3051807"/>
          </a:xfrm>
          <a:prstGeom prst="rect">
            <a:avLst/>
          </a:prstGeom>
        </p:spPr>
        <p:txBody>
          <a:bodyPr lIns="91425" tIns="45713" rIns="91425" bIns="45713"/>
          <a:lstStyle>
            <a:lvl1pPr>
              <a:lnSpc>
                <a:spcPct val="95000"/>
              </a:lnSpc>
              <a:spcBef>
                <a:spcPts val="563"/>
              </a:spcBef>
              <a:buClr>
                <a:schemeClr val="tx1"/>
              </a:buClr>
              <a:defRPr sz="2000" baseline="0">
                <a:solidFill>
                  <a:schemeClr val="accent2"/>
                </a:solidFill>
              </a:defRPr>
            </a:lvl1pPr>
            <a:lvl2pPr marL="557178" indent="-214299">
              <a:lnSpc>
                <a:spcPct val="95000"/>
              </a:lnSpc>
              <a:spcBef>
                <a:spcPts val="250"/>
              </a:spcBef>
              <a:buClr>
                <a:schemeClr val="tx1"/>
              </a:buClr>
              <a:buFont typeface="Arial" panose="020B0604020202020204" pitchFamily="34" charset="0"/>
              <a:buChar char="•"/>
              <a:defRPr sz="1750">
                <a:solidFill>
                  <a:schemeClr val="accent2"/>
                </a:solidFill>
              </a:defRPr>
            </a:lvl2pPr>
            <a:lvl3pPr>
              <a:lnSpc>
                <a:spcPct val="95000"/>
              </a:lnSpc>
              <a:spcBef>
                <a:spcPts val="250"/>
              </a:spcBef>
              <a:buClr>
                <a:schemeClr val="tx1"/>
              </a:buClr>
              <a:defRPr sz="1500">
                <a:solidFill>
                  <a:schemeClr val="accent2"/>
                </a:solidFill>
              </a:defRPr>
            </a:lvl3pPr>
            <a:lvl4pPr marL="1200073" indent="-171440">
              <a:lnSpc>
                <a:spcPct val="95000"/>
              </a:lnSpc>
              <a:spcBef>
                <a:spcPts val="250"/>
              </a:spcBef>
              <a:buClr>
                <a:schemeClr val="tx1"/>
              </a:buClr>
              <a:buFont typeface="Arial" panose="020B0604020202020204" pitchFamily="34" charset="0"/>
              <a:buChar char="•"/>
              <a:defRPr sz="1250">
                <a:solidFill>
                  <a:schemeClr val="accent2"/>
                </a:solidFill>
              </a:defRPr>
            </a:lvl4pPr>
            <a:lvl5pPr>
              <a:defRPr>
                <a:solidFill>
                  <a:srgbClr val="292929"/>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11"/>
          </p:nvPr>
        </p:nvSpPr>
        <p:spPr>
          <a:xfrm>
            <a:off x="430501" y="1072589"/>
            <a:ext cx="8229719" cy="370284"/>
          </a:xfrm>
          <a:prstGeom prst="rect">
            <a:avLst/>
          </a:prstGeom>
        </p:spPr>
        <p:txBody>
          <a:bodyPr lIns="109887" tIns="54942" rIns="109887" bIns="54942"/>
          <a:lstStyle>
            <a:lvl1pPr marL="0" indent="0">
              <a:lnSpc>
                <a:spcPct val="95000"/>
              </a:lnSpc>
              <a:spcBef>
                <a:spcPts val="250"/>
              </a:spcBef>
              <a:buNone/>
              <a:defRPr sz="2000" cap="none" spc="-38" baseline="0">
                <a:solidFill>
                  <a:schemeClr val="accent2"/>
                </a:solidFill>
              </a:defRPr>
            </a:lvl1pPr>
            <a:lvl2pPr marL="342879" indent="0">
              <a:buNone/>
              <a:defRPr sz="2125">
                <a:solidFill>
                  <a:schemeClr val="tx1"/>
                </a:solidFill>
              </a:defRPr>
            </a:lvl2pPr>
            <a:lvl3pPr marL="685757" indent="0">
              <a:buNone/>
              <a:defRPr sz="1500">
                <a:solidFill>
                  <a:schemeClr val="tx1"/>
                </a:solidFill>
              </a:defRPr>
            </a:lvl3pPr>
            <a:lvl4pPr marL="1028633" indent="0">
              <a:buNone/>
              <a:defRPr sz="1438">
                <a:solidFill>
                  <a:schemeClr val="tx1"/>
                </a:solidFill>
              </a:defRPr>
            </a:lvl4pPr>
            <a:lvl5pPr marL="1371511" indent="0">
              <a:buNone/>
              <a:defRPr sz="1438">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355246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Fie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6E639A-21D8-4529-B78A-3DB84BC56A2B}"/>
              </a:ext>
            </a:extLst>
          </p:cNvPr>
          <p:cNvPicPr>
            <a:picLocks noChangeAspect="1"/>
          </p:cNvPicPr>
          <p:nvPr userDrawn="1"/>
        </p:nvPicPr>
        <p:blipFill>
          <a:blip r:embed="rId2"/>
          <a:stretch>
            <a:fillRect/>
          </a:stretch>
        </p:blipFill>
        <p:spPr>
          <a:xfrm>
            <a:off x="0" y="-23029"/>
            <a:ext cx="9143999" cy="5167312"/>
          </a:xfrm>
          <a:prstGeom prst="rect">
            <a:avLst/>
          </a:prstGeom>
        </p:spPr>
      </p:pic>
      <p:sp>
        <p:nvSpPr>
          <p:cNvPr id="2" name="Title 1">
            <a:extLst>
              <a:ext uri="{FF2B5EF4-FFF2-40B4-BE49-F238E27FC236}">
                <a16:creationId xmlns:a16="http://schemas.microsoft.com/office/drawing/2014/main" id="{1CA21FE1-8935-4EE6-BE25-A18F50F53F5C}"/>
              </a:ext>
            </a:extLst>
          </p:cNvPr>
          <p:cNvSpPr>
            <a:spLocks noGrp="1"/>
          </p:cNvSpPr>
          <p:nvPr>
            <p:ph type="ctrTitle"/>
          </p:nvPr>
        </p:nvSpPr>
        <p:spPr>
          <a:xfrm>
            <a:off x="2280492" y="841772"/>
            <a:ext cx="4869455" cy="1103310"/>
          </a:xfrm>
        </p:spPr>
        <p:txBody>
          <a:bodyPr anchor="b"/>
          <a:lstStyle>
            <a:lvl1pPr algn="l">
              <a:defRPr sz="2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99A4ED0-232F-4702-AAF8-13039CDCED5B}"/>
              </a:ext>
            </a:extLst>
          </p:cNvPr>
          <p:cNvSpPr>
            <a:spLocks noGrp="1"/>
          </p:cNvSpPr>
          <p:nvPr>
            <p:ph type="subTitle" idx="1"/>
          </p:nvPr>
        </p:nvSpPr>
        <p:spPr>
          <a:xfrm>
            <a:off x="2280492" y="2080617"/>
            <a:ext cx="4869455" cy="321060"/>
          </a:xfrm>
        </p:spPr>
        <p:txBody>
          <a:bodyPr/>
          <a:lstStyle>
            <a:lvl1pPr marL="0" indent="0" algn="l">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Picture 8">
            <a:extLst>
              <a:ext uri="{FF2B5EF4-FFF2-40B4-BE49-F238E27FC236}">
                <a16:creationId xmlns:a16="http://schemas.microsoft.com/office/drawing/2014/main" id="{420EADB2-8049-4B88-B291-FF8AE3FC6E8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362160" y="4582402"/>
            <a:ext cx="1666657" cy="234583"/>
          </a:xfrm>
          <a:prstGeom prst="rect">
            <a:avLst/>
          </a:prstGeom>
        </p:spPr>
      </p:pic>
      <p:sp>
        <p:nvSpPr>
          <p:cNvPr id="11" name="Text Placeholder 10">
            <a:extLst>
              <a:ext uri="{FF2B5EF4-FFF2-40B4-BE49-F238E27FC236}">
                <a16:creationId xmlns:a16="http://schemas.microsoft.com/office/drawing/2014/main" id="{BBA234D9-1F89-4689-89BA-C77F9BF705F2}"/>
              </a:ext>
            </a:extLst>
          </p:cNvPr>
          <p:cNvSpPr>
            <a:spLocks noGrp="1"/>
          </p:cNvSpPr>
          <p:nvPr>
            <p:ph type="body" sz="quarter" idx="10"/>
          </p:nvPr>
        </p:nvSpPr>
        <p:spPr>
          <a:xfrm>
            <a:off x="2280492" y="2423609"/>
            <a:ext cx="4869455" cy="374675"/>
          </a:xfrm>
        </p:spPr>
        <p:txBody>
          <a:bodyPr/>
          <a:lstStyle>
            <a:lvl1pPr>
              <a:defRPr>
                <a:solidFill>
                  <a:schemeClr val="bg1"/>
                </a:solidFill>
              </a:defRPr>
            </a:lvl1pPr>
            <a:lvl2pPr marL="342900" indent="0">
              <a:buNone/>
              <a:defRPr/>
            </a:lvl2pPr>
          </a:lstStyle>
          <a:p>
            <a:pPr lvl="0"/>
            <a:r>
              <a:rPr lang="en-US"/>
              <a:t>Click to edit Master text styles</a:t>
            </a:r>
          </a:p>
        </p:txBody>
      </p:sp>
    </p:spTree>
    <p:extLst>
      <p:ext uri="{BB962C8B-B14F-4D97-AF65-F5344CB8AC3E}">
        <p14:creationId xmlns:p14="http://schemas.microsoft.com/office/powerpoint/2010/main" val="1257528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439580" rtl="0" eaLnBrk="1" fontAlgn="base" hangingPunct="1">
              <a:lnSpc>
                <a:spcPct val="90000"/>
              </a:lnSpc>
              <a:spcBef>
                <a:spcPct val="0"/>
              </a:spcBef>
              <a:spcAft>
                <a:spcPts val="506"/>
              </a:spcAft>
              <a:defRPr lang="en-US" sz="2333" b="1" cap="all" baseline="0" dirty="0" smtClean="0">
                <a:solidFill>
                  <a:srgbClr val="292929"/>
                </a:solidFill>
                <a:latin typeface="+mj-lt"/>
                <a:ea typeface="+mj-ea"/>
                <a:cs typeface="+mj-cs"/>
              </a:defRPr>
            </a:lvl1pPr>
          </a:lstStyle>
          <a:p>
            <a:pPr lvl="0" algn="l" defTabSz="439580" rtl="0" eaLnBrk="1" fontAlgn="base" hangingPunct="1">
              <a:lnSpc>
                <a:spcPct val="90000"/>
              </a:lnSpc>
              <a:spcBef>
                <a:spcPct val="0"/>
              </a:spcBef>
              <a:spcAft>
                <a:spcPct val="20000"/>
              </a:spcAft>
            </a:pPr>
            <a:r>
              <a:rPr lang="en-US"/>
              <a:t>Click to edit Master title style</a:t>
            </a:r>
          </a:p>
        </p:txBody>
      </p:sp>
      <p:sp>
        <p:nvSpPr>
          <p:cNvPr id="13" name="Content Placeholder 12"/>
          <p:cNvSpPr>
            <a:spLocks noGrp="1"/>
          </p:cNvSpPr>
          <p:nvPr>
            <p:ph sz="quarter" idx="10"/>
          </p:nvPr>
        </p:nvSpPr>
        <p:spPr>
          <a:xfrm>
            <a:off x="359424" y="857250"/>
            <a:ext cx="8229600" cy="3686175"/>
          </a:xfrm>
        </p:spPr>
        <p:txBody>
          <a:bodyPr/>
          <a:lstStyle>
            <a:lvl1pPr marL="108369" indent="-108369">
              <a:buClr>
                <a:schemeClr val="tx1"/>
              </a:buClr>
              <a:defRPr>
                <a:solidFill>
                  <a:schemeClr val="tx1"/>
                </a:solidFill>
              </a:defRPr>
            </a:lvl1pPr>
            <a:lvl2pPr marL="547950" indent="-216737">
              <a:buClr>
                <a:schemeClr val="tx1"/>
              </a:buClr>
              <a:defRPr>
                <a:solidFill>
                  <a:schemeClr val="tx1"/>
                </a:solidFill>
              </a:defRPr>
            </a:lvl2pPr>
            <a:lvl3pPr marL="821160" indent="-215211">
              <a:buClr>
                <a:schemeClr val="tx1"/>
              </a:buClr>
              <a:buSzPct val="96000"/>
              <a:buFont typeface="Wingdings" pitchFamily="2" charset="2"/>
              <a:buChar char="§"/>
              <a:defRPr>
                <a:solidFill>
                  <a:schemeClr val="tx1"/>
                </a:solidFill>
              </a:defRPr>
            </a:lvl3pPr>
            <a:lvl4pPr marL="1103530" indent="-224369">
              <a:buClr>
                <a:schemeClr val="tx1"/>
              </a:buClr>
              <a:defRPr>
                <a:solidFill>
                  <a:schemeClr val="tx1"/>
                </a:solidFill>
              </a:defRPr>
            </a:lvl4pPr>
            <a:lvl5pPr marL="1427110" indent="-216737">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260475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439580" rtl="0" eaLnBrk="1" fontAlgn="base" hangingPunct="1">
              <a:lnSpc>
                <a:spcPct val="90000"/>
              </a:lnSpc>
              <a:spcBef>
                <a:spcPct val="0"/>
              </a:spcBef>
              <a:spcAft>
                <a:spcPts val="506"/>
              </a:spcAft>
              <a:defRPr lang="en-US" sz="2333" b="1" cap="all" baseline="0" dirty="0" smtClean="0">
                <a:solidFill>
                  <a:srgbClr val="292929"/>
                </a:solidFill>
                <a:latin typeface="+mj-lt"/>
                <a:ea typeface="+mj-ea"/>
                <a:cs typeface="+mj-cs"/>
              </a:defRPr>
            </a:lvl1pPr>
          </a:lstStyle>
          <a:p>
            <a:pPr lvl="0" algn="l" defTabSz="439580" rtl="0" eaLnBrk="1" fontAlgn="base" hangingPunct="1">
              <a:lnSpc>
                <a:spcPct val="90000"/>
              </a:lnSpc>
              <a:spcBef>
                <a:spcPct val="0"/>
              </a:spcBef>
              <a:spcAft>
                <a:spcPct val="20000"/>
              </a:spcAft>
            </a:pPr>
            <a:r>
              <a:rPr lang="en-US"/>
              <a:t>Click to edit Master title style</a:t>
            </a:r>
          </a:p>
        </p:txBody>
      </p:sp>
      <p:sp>
        <p:nvSpPr>
          <p:cNvPr id="13" name="Content Placeholder 12"/>
          <p:cNvSpPr>
            <a:spLocks noGrp="1"/>
          </p:cNvSpPr>
          <p:nvPr>
            <p:ph sz="quarter" idx="10"/>
          </p:nvPr>
        </p:nvSpPr>
        <p:spPr>
          <a:xfrm>
            <a:off x="359424" y="857250"/>
            <a:ext cx="8229600" cy="3686175"/>
          </a:xfrm>
        </p:spPr>
        <p:txBody>
          <a:bodyPr/>
          <a:lstStyle>
            <a:lvl1pPr marL="108369" indent="-108369">
              <a:buClr>
                <a:schemeClr val="tx1"/>
              </a:buClr>
              <a:defRPr>
                <a:solidFill>
                  <a:schemeClr val="tx1"/>
                </a:solidFill>
              </a:defRPr>
            </a:lvl1pPr>
            <a:lvl2pPr marL="547950" indent="-216737">
              <a:buClr>
                <a:schemeClr val="tx1"/>
              </a:buClr>
              <a:defRPr>
                <a:solidFill>
                  <a:schemeClr val="tx1"/>
                </a:solidFill>
              </a:defRPr>
            </a:lvl2pPr>
            <a:lvl3pPr marL="821160" indent="-215211">
              <a:buClr>
                <a:schemeClr val="tx1"/>
              </a:buClr>
              <a:buSzPct val="96000"/>
              <a:buFont typeface="Wingdings" pitchFamily="2" charset="2"/>
              <a:buChar char="§"/>
              <a:defRPr>
                <a:solidFill>
                  <a:schemeClr val="tx1"/>
                </a:solidFill>
              </a:defRPr>
            </a:lvl3pPr>
            <a:lvl4pPr marL="1103530" indent="-224369">
              <a:buClr>
                <a:schemeClr val="tx1"/>
              </a:buClr>
              <a:defRPr>
                <a:solidFill>
                  <a:schemeClr val="tx1"/>
                </a:solidFill>
              </a:defRPr>
            </a:lvl4pPr>
            <a:lvl5pPr marL="1427110" indent="-216737">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64287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_no content">
    <p:spTree>
      <p:nvGrpSpPr>
        <p:cNvPr id="1" name=""/>
        <p:cNvGrpSpPr/>
        <p:nvPr/>
      </p:nvGrpSpPr>
      <p:grpSpPr>
        <a:xfrm>
          <a:off x="0" y="0"/>
          <a:ext cx="0" cy="0"/>
          <a:chOff x="0" y="0"/>
          <a:chExt cx="0" cy="0"/>
        </a:xfrm>
      </p:grpSpPr>
      <p:sp>
        <p:nvSpPr>
          <p:cNvPr id="14" name="Title 13"/>
          <p:cNvSpPr>
            <a:spLocks noGrp="1"/>
          </p:cNvSpPr>
          <p:nvPr>
            <p:ph type="title" hasCustomPrompt="1"/>
          </p:nvPr>
        </p:nvSpPr>
        <p:spPr>
          <a:xfrm>
            <a:off x="454232" y="1"/>
            <a:ext cx="8220693" cy="942974"/>
          </a:xfrm>
          <a:prstGeom prst="rect">
            <a:avLst/>
          </a:prstGeom>
        </p:spPr>
        <p:txBody>
          <a:bodyPr lIns="54864" tIns="0" rIns="0" bIns="0" anchor="b" anchorCtr="0"/>
          <a:lstStyle>
            <a:lvl1pPr>
              <a:defRPr sz="2700" baseline="0">
                <a:solidFill>
                  <a:srgbClr val="445E88"/>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0457959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ubtitle and Content">
  <p:cSld name="2_Title Subtitle and Content">
    <p:spTree>
      <p:nvGrpSpPr>
        <p:cNvPr id="1" name="Shape 64"/>
        <p:cNvGrpSpPr/>
        <p:nvPr/>
      </p:nvGrpSpPr>
      <p:grpSpPr>
        <a:xfrm>
          <a:off x="0" y="0"/>
          <a:ext cx="0" cy="0"/>
          <a:chOff x="0" y="0"/>
          <a:chExt cx="0" cy="0"/>
        </a:xfrm>
      </p:grpSpPr>
      <p:sp>
        <p:nvSpPr>
          <p:cNvPr id="65" name="Google Shape;65;p7"/>
          <p:cNvSpPr txBox="1">
            <a:spLocks noGrp="1"/>
          </p:cNvSpPr>
          <p:nvPr>
            <p:ph type="title"/>
          </p:nvPr>
        </p:nvSpPr>
        <p:spPr>
          <a:xfrm>
            <a:off x="371226" y="295421"/>
            <a:ext cx="8438572" cy="642305"/>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accent1"/>
              </a:buClr>
              <a:buSzPts val="2200"/>
              <a:buFont typeface="Lato"/>
              <a:buNone/>
              <a:defRPr sz="2200" b="0" i="0" u="none" strike="noStrike" cap="none">
                <a:solidFill>
                  <a:schemeClr val="accent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7"/>
          <p:cNvSpPr txBox="1">
            <a:spLocks noGrp="1"/>
          </p:cNvSpPr>
          <p:nvPr>
            <p:ph type="body" idx="1"/>
          </p:nvPr>
        </p:nvSpPr>
        <p:spPr>
          <a:xfrm>
            <a:off x="383094" y="1576877"/>
            <a:ext cx="8426703" cy="1543111"/>
          </a:xfrm>
          <a:prstGeom prst="rect">
            <a:avLst/>
          </a:prstGeom>
          <a:noFill/>
          <a:ln>
            <a:noFill/>
          </a:ln>
        </p:spPr>
        <p:txBody>
          <a:bodyPr spcFirstLastPara="1" wrap="square" lIns="0" tIns="0" rIns="0" bIns="0" anchor="t" anchorCtr="0"/>
          <a:lstStyle>
            <a:lvl1pPr marL="457200" marR="0" lvl="0" indent="-228600" algn="l" rtl="0">
              <a:lnSpc>
                <a:spcPct val="95000"/>
              </a:lnSpc>
              <a:spcBef>
                <a:spcPts val="1200"/>
              </a:spcBef>
              <a:spcAft>
                <a:spcPts val="0"/>
              </a:spcAft>
              <a:buClr>
                <a:schemeClr val="dk1"/>
              </a:buClr>
              <a:buSzPts val="1500"/>
              <a:buFont typeface="Arial"/>
              <a:buNone/>
              <a:defRPr sz="1500" b="0" i="0" u="none" strike="noStrike" cap="none">
                <a:solidFill>
                  <a:schemeClr val="dk1"/>
                </a:solidFill>
                <a:latin typeface="Lato"/>
                <a:ea typeface="Lato"/>
                <a:cs typeface="Lato"/>
                <a:sym typeface="Lato"/>
              </a:defRPr>
            </a:lvl1pPr>
            <a:lvl2pPr marL="914400" marR="0" lvl="1" indent="-323850" algn="l" rtl="0">
              <a:lnSpc>
                <a:spcPct val="95000"/>
              </a:lnSpc>
              <a:spcBef>
                <a:spcPts val="375"/>
              </a:spcBef>
              <a:spcAft>
                <a:spcPts val="0"/>
              </a:spcAft>
              <a:buClr>
                <a:schemeClr val="dk1"/>
              </a:buClr>
              <a:buSzPts val="1500"/>
              <a:buFont typeface="Arial"/>
              <a:buChar char="•"/>
              <a:defRPr sz="1500" b="0" i="0" u="none" strike="noStrike" cap="none">
                <a:solidFill>
                  <a:schemeClr val="dk1"/>
                </a:solidFill>
                <a:latin typeface="Lato"/>
                <a:ea typeface="Lato"/>
                <a:cs typeface="Lato"/>
                <a:sym typeface="Lato"/>
              </a:defRPr>
            </a:lvl2pPr>
            <a:lvl3pPr marL="1371600" marR="0" lvl="2" indent="-304800" algn="l" rtl="0">
              <a:lnSpc>
                <a:spcPct val="95000"/>
              </a:lnSpc>
              <a:spcBef>
                <a:spcPts val="375"/>
              </a:spcBef>
              <a:spcAft>
                <a:spcPts val="0"/>
              </a:spcAft>
              <a:buClr>
                <a:schemeClr val="dk1"/>
              </a:buClr>
              <a:buSzPts val="1200"/>
              <a:buFont typeface="Arial"/>
              <a:buChar char="•"/>
              <a:defRPr sz="1200" b="0" i="0" u="none" strike="noStrike" cap="none">
                <a:solidFill>
                  <a:schemeClr val="dk1"/>
                </a:solidFill>
                <a:latin typeface="Lato"/>
                <a:ea typeface="Lato"/>
                <a:cs typeface="Lato"/>
                <a:sym typeface="Lato"/>
              </a:defRPr>
            </a:lvl3pPr>
            <a:lvl4pPr marL="1828800" marR="0" lvl="3" indent="-298450" algn="l" rtl="0">
              <a:lnSpc>
                <a:spcPct val="95000"/>
              </a:lnSpc>
              <a:spcBef>
                <a:spcPts val="375"/>
              </a:spcBef>
              <a:spcAft>
                <a:spcPts val="0"/>
              </a:spcAft>
              <a:buClr>
                <a:schemeClr val="dk1"/>
              </a:buClr>
              <a:buSzPts val="1100"/>
              <a:buFont typeface="Arial"/>
              <a:buChar char="•"/>
              <a:defRPr sz="1100" b="0" i="0" u="none" strike="noStrike" cap="none">
                <a:solidFill>
                  <a:schemeClr val="dk1"/>
                </a:solidFill>
                <a:latin typeface="Lato"/>
                <a:ea typeface="Lato"/>
                <a:cs typeface="Lato"/>
                <a:sym typeface="Lato"/>
              </a:defRPr>
            </a:lvl4pPr>
            <a:lvl5pPr marL="2286000" marR="0" lvl="4" indent="-298450" algn="l" rtl="0">
              <a:lnSpc>
                <a:spcPct val="95000"/>
              </a:lnSpc>
              <a:spcBef>
                <a:spcPts val="375"/>
              </a:spcBef>
              <a:spcAft>
                <a:spcPts val="0"/>
              </a:spcAft>
              <a:buClr>
                <a:schemeClr val="dk1"/>
              </a:buClr>
              <a:buSzPts val="1100"/>
              <a:buFont typeface="Arial"/>
              <a:buChar char="•"/>
              <a:defRPr sz="1100" b="0" i="0" u="none" strike="noStrike" cap="none">
                <a:solidFill>
                  <a:schemeClr val="dk1"/>
                </a:solidFill>
                <a:latin typeface="Lato"/>
                <a:ea typeface="Lato"/>
                <a:cs typeface="Lato"/>
                <a:sym typeface="La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9pPr>
          </a:lstStyle>
          <a:p>
            <a:endParaRPr/>
          </a:p>
        </p:txBody>
      </p:sp>
      <p:sp>
        <p:nvSpPr>
          <p:cNvPr id="67" name="Google Shape;67;p7"/>
          <p:cNvSpPr txBox="1">
            <a:spLocks noGrp="1"/>
          </p:cNvSpPr>
          <p:nvPr>
            <p:ph type="ftr" idx="11"/>
          </p:nvPr>
        </p:nvSpPr>
        <p:spPr>
          <a:xfrm>
            <a:off x="3898379" y="4979094"/>
            <a:ext cx="1363117" cy="107722"/>
          </a:xfrm>
          <a:prstGeom prst="rect">
            <a:avLst/>
          </a:prstGeom>
          <a:noFill/>
          <a:ln>
            <a:noFill/>
          </a:ln>
        </p:spPr>
        <p:txBody>
          <a:bodyPr spcFirstLastPara="1" wrap="square" lIns="0" tIns="0" rIns="0" bIns="0" anchor="ctr" anchorCtr="0"/>
          <a:lstStyle>
            <a:lvl1pPr marR="0" lvl="0" algn="ctr" rtl="0">
              <a:lnSpc>
                <a:spcPct val="100000"/>
              </a:lnSpc>
              <a:spcBef>
                <a:spcPts val="0"/>
              </a:spcBef>
              <a:spcAft>
                <a:spcPts val="0"/>
              </a:spcAft>
              <a:buClr>
                <a:srgbClr val="000000"/>
              </a:buClr>
              <a:buSzPts val="1400"/>
              <a:buFont typeface="Arial"/>
              <a:buNone/>
              <a:defRPr sz="700" b="0" i="0" u="none" strike="noStrike" cap="none">
                <a:solidFill>
                  <a:srgbClr val="7F7F7F"/>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9pPr>
          </a:lstStyle>
          <a:p>
            <a:endParaRPr/>
          </a:p>
        </p:txBody>
      </p:sp>
      <p:sp>
        <p:nvSpPr>
          <p:cNvPr id="68" name="Google Shape;68;p7"/>
          <p:cNvSpPr txBox="1">
            <a:spLocks noGrp="1"/>
          </p:cNvSpPr>
          <p:nvPr>
            <p:ph type="sldNum" idx="12"/>
          </p:nvPr>
        </p:nvSpPr>
        <p:spPr>
          <a:xfrm>
            <a:off x="8519467" y="4960629"/>
            <a:ext cx="245555" cy="107722"/>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9pPr>
          </a:lstStyle>
          <a:p>
            <a:pPr marL="0" lvl="0" indent="0">
              <a:spcBef>
                <a:spcPts val="0"/>
              </a:spcBef>
              <a:spcAft>
                <a:spcPts val="0"/>
              </a:spcAft>
              <a:buNone/>
            </a:pPr>
            <a:fld id="{00000000-1234-1234-1234-123412341234}" type="slidenum">
              <a:rPr lang="en"/>
              <a:t>‹#›</a:t>
            </a:fld>
            <a:endParaRPr/>
          </a:p>
        </p:txBody>
      </p:sp>
      <p:sp>
        <p:nvSpPr>
          <p:cNvPr id="69" name="Google Shape;69;p7"/>
          <p:cNvSpPr txBox="1">
            <a:spLocks noGrp="1"/>
          </p:cNvSpPr>
          <p:nvPr>
            <p:ph type="body" idx="2"/>
          </p:nvPr>
        </p:nvSpPr>
        <p:spPr>
          <a:xfrm>
            <a:off x="382588" y="1138238"/>
            <a:ext cx="8383587" cy="345329"/>
          </a:xfrm>
          <a:prstGeom prst="rect">
            <a:avLst/>
          </a:prstGeom>
          <a:noFill/>
          <a:ln>
            <a:noFill/>
          </a:ln>
        </p:spPr>
        <p:txBody>
          <a:bodyPr spcFirstLastPara="1" wrap="square" lIns="0" tIns="0" rIns="0" bIns="0" anchor="t" anchorCtr="0"/>
          <a:lstStyle>
            <a:lvl1pPr marL="457200" marR="0" lvl="0" indent="-228600" algn="l" rtl="0">
              <a:lnSpc>
                <a:spcPct val="95000"/>
              </a:lnSpc>
              <a:spcBef>
                <a:spcPts val="1200"/>
              </a:spcBef>
              <a:spcAft>
                <a:spcPts val="0"/>
              </a:spcAft>
              <a:buClr>
                <a:schemeClr val="dk1"/>
              </a:buClr>
              <a:buSzPts val="1800"/>
              <a:buFont typeface="Arial"/>
              <a:buNone/>
              <a:defRPr sz="1800" b="0" i="0" u="none" strike="noStrike" cap="none">
                <a:solidFill>
                  <a:schemeClr val="dk1"/>
                </a:solidFill>
                <a:latin typeface="Lato"/>
                <a:ea typeface="Lato"/>
                <a:cs typeface="Lato"/>
                <a:sym typeface="Lato"/>
              </a:defRPr>
            </a:lvl1pPr>
            <a:lvl2pPr marL="914400" marR="0" lvl="1" indent="-323850" algn="l" rtl="0">
              <a:lnSpc>
                <a:spcPct val="95000"/>
              </a:lnSpc>
              <a:spcBef>
                <a:spcPts val="375"/>
              </a:spcBef>
              <a:spcAft>
                <a:spcPts val="0"/>
              </a:spcAft>
              <a:buClr>
                <a:schemeClr val="dk1"/>
              </a:buClr>
              <a:buSzPts val="1500"/>
              <a:buFont typeface="Arial"/>
              <a:buChar char="•"/>
              <a:defRPr sz="1500" b="0" i="0" u="none" strike="noStrike" cap="none">
                <a:solidFill>
                  <a:schemeClr val="dk1"/>
                </a:solidFill>
                <a:latin typeface="Lato"/>
                <a:ea typeface="Lato"/>
                <a:cs typeface="Lato"/>
                <a:sym typeface="Lato"/>
              </a:defRPr>
            </a:lvl2pPr>
            <a:lvl3pPr marL="1371600" marR="0" lvl="2" indent="-304800" algn="l" rtl="0">
              <a:lnSpc>
                <a:spcPct val="95000"/>
              </a:lnSpc>
              <a:spcBef>
                <a:spcPts val="375"/>
              </a:spcBef>
              <a:spcAft>
                <a:spcPts val="0"/>
              </a:spcAft>
              <a:buClr>
                <a:schemeClr val="dk1"/>
              </a:buClr>
              <a:buSzPts val="1200"/>
              <a:buFont typeface="Arial"/>
              <a:buChar char="•"/>
              <a:defRPr sz="1200" b="0" i="0" u="none" strike="noStrike" cap="none">
                <a:solidFill>
                  <a:schemeClr val="dk1"/>
                </a:solidFill>
                <a:latin typeface="Lato"/>
                <a:ea typeface="Lato"/>
                <a:cs typeface="Lato"/>
                <a:sym typeface="Lato"/>
              </a:defRPr>
            </a:lvl3pPr>
            <a:lvl4pPr marL="1828800" marR="0" lvl="3" indent="-298450" algn="l" rtl="0">
              <a:lnSpc>
                <a:spcPct val="95000"/>
              </a:lnSpc>
              <a:spcBef>
                <a:spcPts val="375"/>
              </a:spcBef>
              <a:spcAft>
                <a:spcPts val="0"/>
              </a:spcAft>
              <a:buClr>
                <a:schemeClr val="dk1"/>
              </a:buClr>
              <a:buSzPts val="1100"/>
              <a:buFont typeface="Arial"/>
              <a:buChar char="•"/>
              <a:defRPr sz="1100" b="0" i="0" u="none" strike="noStrike" cap="none">
                <a:solidFill>
                  <a:schemeClr val="dk1"/>
                </a:solidFill>
                <a:latin typeface="Lato"/>
                <a:ea typeface="Lato"/>
                <a:cs typeface="Lato"/>
                <a:sym typeface="Lato"/>
              </a:defRPr>
            </a:lvl4pPr>
            <a:lvl5pPr marL="2286000" marR="0" lvl="4" indent="-298450" algn="l" rtl="0">
              <a:lnSpc>
                <a:spcPct val="95000"/>
              </a:lnSpc>
              <a:spcBef>
                <a:spcPts val="375"/>
              </a:spcBef>
              <a:spcAft>
                <a:spcPts val="0"/>
              </a:spcAft>
              <a:buClr>
                <a:schemeClr val="dk1"/>
              </a:buClr>
              <a:buSzPts val="1100"/>
              <a:buFont typeface="Arial"/>
              <a:buChar char="•"/>
              <a:defRPr sz="1100" b="0" i="0" u="none" strike="noStrike" cap="none">
                <a:solidFill>
                  <a:schemeClr val="dk1"/>
                </a:solidFill>
                <a:latin typeface="Lato"/>
                <a:ea typeface="Lato"/>
                <a:cs typeface="Lato"/>
                <a:sym typeface="La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18739767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itle, Subhead,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7382" y="253196"/>
            <a:ext cx="8292797" cy="369332"/>
          </a:xfrm>
          <a:prstGeom prst="rect">
            <a:avLst/>
          </a:prstGeom>
        </p:spPr>
        <p:txBody>
          <a:bodyPr wrap="square" lIns="0" tIns="0" rIns="0" bIns="0" anchor="ctr" anchorCtr="0">
            <a:spAutoFit/>
          </a:bodyPr>
          <a:lstStyle>
            <a:lvl1pPr>
              <a:lnSpc>
                <a:spcPct val="90000"/>
              </a:lnSpc>
              <a:spcBef>
                <a:spcPts val="250"/>
              </a:spcBef>
              <a:defRPr lang="en-US" sz="3000" b="0" spc="-38" baseline="0">
                <a:solidFill>
                  <a:schemeClr val="tx1"/>
                </a:solidFill>
                <a:ea typeface="+mn-ea"/>
              </a:defRPr>
            </a:lvl1pPr>
          </a:lstStyle>
          <a:p>
            <a:pPr marL="0" lvl="0" defTabSz="685620">
              <a:lnSpc>
                <a:spcPct val="80000"/>
              </a:lnSpc>
            </a:pPr>
            <a:r>
              <a:rPr lang="en-US"/>
              <a:t>Click to edit Master title style</a:t>
            </a:r>
          </a:p>
        </p:txBody>
      </p:sp>
    </p:spTree>
    <p:extLst>
      <p:ext uri="{BB962C8B-B14F-4D97-AF65-F5344CB8AC3E}">
        <p14:creationId xmlns:p14="http://schemas.microsoft.com/office/powerpoint/2010/main" val="84390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446921" rtl="0" eaLnBrk="1" fontAlgn="base" hangingPunct="1">
              <a:lnSpc>
                <a:spcPct val="90000"/>
              </a:lnSpc>
              <a:spcBef>
                <a:spcPct val="0"/>
              </a:spcBef>
              <a:spcAft>
                <a:spcPts val="514"/>
              </a:spcAft>
              <a:defRPr lang="en-US" sz="2333" b="1" cap="all" baseline="0" dirty="0" smtClean="0">
                <a:solidFill>
                  <a:srgbClr val="292929"/>
                </a:solidFill>
                <a:latin typeface="+mj-lt"/>
                <a:ea typeface="+mj-ea"/>
                <a:cs typeface="+mj-cs"/>
              </a:defRPr>
            </a:lvl1pPr>
          </a:lstStyle>
          <a:p>
            <a:pPr lvl="0" algn="l" defTabSz="446921" rtl="0" eaLnBrk="1" fontAlgn="base" hangingPunct="1">
              <a:lnSpc>
                <a:spcPct val="90000"/>
              </a:lnSpc>
              <a:spcBef>
                <a:spcPct val="0"/>
              </a:spcBef>
              <a:spcAft>
                <a:spcPct val="20000"/>
              </a:spcAft>
            </a:pPr>
            <a:r>
              <a:rPr lang="en-US"/>
              <a:t>Click to edit Master title style</a:t>
            </a:r>
          </a:p>
        </p:txBody>
      </p:sp>
      <p:sp>
        <p:nvSpPr>
          <p:cNvPr id="13" name="Content Placeholder 12"/>
          <p:cNvSpPr>
            <a:spLocks noGrp="1"/>
          </p:cNvSpPr>
          <p:nvPr>
            <p:ph sz="quarter" idx="10"/>
          </p:nvPr>
        </p:nvSpPr>
        <p:spPr>
          <a:xfrm>
            <a:off x="359424" y="857250"/>
            <a:ext cx="8229600" cy="3686175"/>
          </a:xfrm>
        </p:spPr>
        <p:txBody>
          <a:bodyPr/>
          <a:lstStyle>
            <a:lvl1pPr marL="110179" indent="-110179">
              <a:buClr>
                <a:schemeClr val="tx1"/>
              </a:buClr>
              <a:defRPr>
                <a:solidFill>
                  <a:schemeClr val="tx1"/>
                </a:solidFill>
              </a:defRPr>
            </a:lvl1pPr>
            <a:lvl2pPr marL="557100" indent="-220357">
              <a:buClr>
                <a:schemeClr val="tx1"/>
              </a:buClr>
              <a:defRPr>
                <a:solidFill>
                  <a:schemeClr val="tx1"/>
                </a:solidFill>
              </a:defRPr>
            </a:lvl2pPr>
            <a:lvl3pPr marL="834874" indent="-218805">
              <a:buClr>
                <a:schemeClr val="tx1"/>
              </a:buClr>
              <a:buSzPct val="96000"/>
              <a:buFont typeface="Wingdings" pitchFamily="2" charset="2"/>
              <a:buChar char="§"/>
              <a:defRPr>
                <a:solidFill>
                  <a:schemeClr val="tx1"/>
                </a:solidFill>
              </a:defRPr>
            </a:lvl3pPr>
            <a:lvl4pPr marL="1121959" indent="-228117">
              <a:buClr>
                <a:schemeClr val="tx1"/>
              </a:buClr>
              <a:defRPr>
                <a:solidFill>
                  <a:schemeClr val="tx1"/>
                </a:solidFill>
              </a:defRPr>
            </a:lvl4pPr>
            <a:lvl5pPr marL="1450942" indent="-220357">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19886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446921" rtl="0" eaLnBrk="1" fontAlgn="base" hangingPunct="1">
              <a:lnSpc>
                <a:spcPct val="90000"/>
              </a:lnSpc>
              <a:spcBef>
                <a:spcPct val="0"/>
              </a:spcBef>
              <a:spcAft>
                <a:spcPts val="514"/>
              </a:spcAft>
              <a:defRPr lang="en-US" sz="2333" b="1" cap="all" baseline="0" dirty="0" smtClean="0">
                <a:solidFill>
                  <a:srgbClr val="292929"/>
                </a:solidFill>
                <a:latin typeface="+mj-lt"/>
                <a:ea typeface="+mj-ea"/>
                <a:cs typeface="+mj-cs"/>
              </a:defRPr>
            </a:lvl1pPr>
          </a:lstStyle>
          <a:p>
            <a:pPr lvl="0" algn="l" defTabSz="446921" rtl="0" eaLnBrk="1" fontAlgn="base" hangingPunct="1">
              <a:lnSpc>
                <a:spcPct val="90000"/>
              </a:lnSpc>
              <a:spcBef>
                <a:spcPct val="0"/>
              </a:spcBef>
              <a:spcAft>
                <a:spcPct val="20000"/>
              </a:spcAft>
            </a:pPr>
            <a:r>
              <a:rPr lang="en-US"/>
              <a:t>Click to edit Master title style</a:t>
            </a:r>
          </a:p>
        </p:txBody>
      </p:sp>
      <p:sp>
        <p:nvSpPr>
          <p:cNvPr id="13" name="Content Placeholder 12"/>
          <p:cNvSpPr>
            <a:spLocks noGrp="1"/>
          </p:cNvSpPr>
          <p:nvPr>
            <p:ph sz="quarter" idx="10"/>
          </p:nvPr>
        </p:nvSpPr>
        <p:spPr>
          <a:xfrm>
            <a:off x="359424" y="857250"/>
            <a:ext cx="8229600" cy="3686175"/>
          </a:xfrm>
        </p:spPr>
        <p:txBody>
          <a:bodyPr/>
          <a:lstStyle>
            <a:lvl1pPr marL="110179" indent="-110179">
              <a:buClr>
                <a:schemeClr val="tx1"/>
              </a:buClr>
              <a:defRPr>
                <a:solidFill>
                  <a:schemeClr val="tx1"/>
                </a:solidFill>
              </a:defRPr>
            </a:lvl1pPr>
            <a:lvl2pPr marL="557100" indent="-220357">
              <a:buClr>
                <a:schemeClr val="tx1"/>
              </a:buClr>
              <a:defRPr>
                <a:solidFill>
                  <a:schemeClr val="tx1"/>
                </a:solidFill>
              </a:defRPr>
            </a:lvl2pPr>
            <a:lvl3pPr marL="834874" indent="-218805">
              <a:buClr>
                <a:schemeClr val="tx1"/>
              </a:buClr>
              <a:buSzPct val="96000"/>
              <a:buFont typeface="Wingdings" pitchFamily="2" charset="2"/>
              <a:buChar char="§"/>
              <a:defRPr>
                <a:solidFill>
                  <a:schemeClr val="tx1"/>
                </a:solidFill>
              </a:defRPr>
            </a:lvl3pPr>
            <a:lvl4pPr marL="1121959" indent="-228117">
              <a:buClr>
                <a:schemeClr val="tx1"/>
              </a:buClr>
              <a:defRPr>
                <a:solidFill>
                  <a:schemeClr val="tx1"/>
                </a:solidFill>
              </a:defRPr>
            </a:lvl4pPr>
            <a:lvl5pPr marL="1450942" indent="-220357">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026904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446921" rtl="0" eaLnBrk="1" fontAlgn="base" hangingPunct="1">
              <a:lnSpc>
                <a:spcPct val="90000"/>
              </a:lnSpc>
              <a:spcBef>
                <a:spcPct val="0"/>
              </a:spcBef>
              <a:spcAft>
                <a:spcPts val="514"/>
              </a:spcAft>
              <a:defRPr lang="en-US" sz="2333" b="1" cap="all" baseline="0" dirty="0" smtClean="0">
                <a:solidFill>
                  <a:srgbClr val="292929"/>
                </a:solidFill>
                <a:latin typeface="+mj-lt"/>
                <a:ea typeface="+mj-ea"/>
                <a:cs typeface="+mj-cs"/>
              </a:defRPr>
            </a:lvl1pPr>
          </a:lstStyle>
          <a:p>
            <a:pPr lvl="0" algn="l" defTabSz="446921" rtl="0" eaLnBrk="1" fontAlgn="base" hangingPunct="1">
              <a:lnSpc>
                <a:spcPct val="90000"/>
              </a:lnSpc>
              <a:spcBef>
                <a:spcPct val="0"/>
              </a:spcBef>
              <a:spcAft>
                <a:spcPct val="20000"/>
              </a:spcAft>
            </a:pPr>
            <a:r>
              <a:rPr lang="en-US"/>
              <a:t>Click to edit Master title style</a:t>
            </a:r>
          </a:p>
        </p:txBody>
      </p:sp>
      <p:sp>
        <p:nvSpPr>
          <p:cNvPr id="13" name="Content Placeholder 12"/>
          <p:cNvSpPr>
            <a:spLocks noGrp="1"/>
          </p:cNvSpPr>
          <p:nvPr>
            <p:ph sz="quarter" idx="10"/>
          </p:nvPr>
        </p:nvSpPr>
        <p:spPr>
          <a:xfrm>
            <a:off x="359424" y="857250"/>
            <a:ext cx="8229600" cy="3686175"/>
          </a:xfrm>
        </p:spPr>
        <p:txBody>
          <a:bodyPr/>
          <a:lstStyle>
            <a:lvl1pPr marL="110179" indent="-110179">
              <a:buClr>
                <a:schemeClr val="tx1"/>
              </a:buClr>
              <a:defRPr>
                <a:solidFill>
                  <a:schemeClr val="tx1"/>
                </a:solidFill>
              </a:defRPr>
            </a:lvl1pPr>
            <a:lvl2pPr marL="557100" indent="-220357">
              <a:buClr>
                <a:schemeClr val="tx1"/>
              </a:buClr>
              <a:defRPr>
                <a:solidFill>
                  <a:schemeClr val="tx1"/>
                </a:solidFill>
              </a:defRPr>
            </a:lvl2pPr>
            <a:lvl3pPr marL="834874" indent="-218805">
              <a:buClr>
                <a:schemeClr val="tx1"/>
              </a:buClr>
              <a:buSzPct val="96000"/>
              <a:buFont typeface="Wingdings" pitchFamily="2" charset="2"/>
              <a:buChar char="§"/>
              <a:defRPr>
                <a:solidFill>
                  <a:schemeClr val="tx1"/>
                </a:solidFill>
              </a:defRPr>
            </a:lvl3pPr>
            <a:lvl4pPr marL="1121959" indent="-228117">
              <a:buClr>
                <a:schemeClr val="tx1"/>
              </a:buClr>
              <a:defRPr>
                <a:solidFill>
                  <a:schemeClr val="tx1"/>
                </a:solidFill>
              </a:defRPr>
            </a:lvl4pPr>
            <a:lvl5pPr marL="1450942" indent="-220357">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688439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4E851-18BF-4117-813B-E87385AB3014}"/>
              </a:ext>
            </a:extLst>
          </p:cNvPr>
          <p:cNvSpPr>
            <a:spLocks noGrp="1"/>
          </p:cNvSpPr>
          <p:nvPr>
            <p:ph type="title"/>
          </p:nvPr>
        </p:nvSpPr>
        <p:spPr/>
        <p:txBody>
          <a:bodyPr/>
          <a:lstStyle/>
          <a:p>
            <a:r>
              <a:rPr lang="en-US"/>
              <a:t>Click to edit Master title style</a:t>
            </a:r>
          </a:p>
        </p:txBody>
      </p:sp>
      <p:sp>
        <p:nvSpPr>
          <p:cNvPr id="7" name="Text Placeholder 7">
            <a:extLst>
              <a:ext uri="{FF2B5EF4-FFF2-40B4-BE49-F238E27FC236}">
                <a16:creationId xmlns:a16="http://schemas.microsoft.com/office/drawing/2014/main" id="{5AA82682-0649-449C-BDDB-F31441B5C02C}"/>
              </a:ext>
            </a:extLst>
          </p:cNvPr>
          <p:cNvSpPr>
            <a:spLocks noGrp="1"/>
          </p:cNvSpPr>
          <p:nvPr>
            <p:ph type="body" sz="quarter" idx="13"/>
          </p:nvPr>
        </p:nvSpPr>
        <p:spPr>
          <a:xfrm>
            <a:off x="495300" y="963544"/>
            <a:ext cx="8340764" cy="384383"/>
          </a:xfrm>
        </p:spPr>
        <p:txBody>
          <a:bodyPr>
            <a:normAutofit/>
          </a:bodyPr>
          <a:lstStyle>
            <a:lvl1pPr marL="0" indent="0">
              <a:buNone/>
              <a:defRPr lang="en-US" sz="1700" dirty="0" smtClean="0">
                <a:solidFill>
                  <a:schemeClr val="accent4"/>
                </a:solidFill>
              </a:defRPr>
            </a:lvl1pPr>
          </a:lstStyle>
          <a:p>
            <a:pPr lvl="0"/>
            <a:r>
              <a:rPr lang="en-US"/>
              <a:t>Edit Master text styles</a:t>
            </a:r>
          </a:p>
        </p:txBody>
      </p:sp>
    </p:spTree>
    <p:extLst>
      <p:ext uri="{BB962C8B-B14F-4D97-AF65-F5344CB8AC3E}">
        <p14:creationId xmlns:p14="http://schemas.microsoft.com/office/powerpoint/2010/main" val="477189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Glass">
  <p:cSld name="1_Title Glass">
    <p:spTree>
      <p:nvGrpSpPr>
        <p:cNvPr id="1" name="Shape 48"/>
        <p:cNvGrpSpPr/>
        <p:nvPr/>
      </p:nvGrpSpPr>
      <p:grpSpPr>
        <a:xfrm>
          <a:off x="0" y="0"/>
          <a:ext cx="0" cy="0"/>
          <a:chOff x="0" y="0"/>
          <a:chExt cx="0" cy="0"/>
        </a:xfrm>
      </p:grpSpPr>
      <p:pic>
        <p:nvPicPr>
          <p:cNvPr id="49" name="Google Shape;49;p4"/>
          <p:cNvPicPr preferRelativeResize="0"/>
          <p:nvPr/>
        </p:nvPicPr>
        <p:blipFill rotWithShape="1">
          <a:blip r:embed="rId2">
            <a:alphaModFix/>
          </a:blip>
          <a:srcRect/>
          <a:stretch/>
        </p:blipFill>
        <p:spPr>
          <a:xfrm>
            <a:off x="882" y="0"/>
            <a:ext cx="9142235" cy="5143501"/>
          </a:xfrm>
          <a:prstGeom prst="rect">
            <a:avLst/>
          </a:prstGeom>
          <a:noFill/>
          <a:ln>
            <a:noFill/>
          </a:ln>
        </p:spPr>
      </p:pic>
      <p:sp>
        <p:nvSpPr>
          <p:cNvPr id="50" name="Google Shape;50;p4"/>
          <p:cNvSpPr txBox="1">
            <a:spLocks noGrp="1"/>
          </p:cNvSpPr>
          <p:nvPr>
            <p:ph type="ctrTitle"/>
          </p:nvPr>
        </p:nvSpPr>
        <p:spPr>
          <a:xfrm>
            <a:off x="2280492" y="841772"/>
            <a:ext cx="4869455" cy="1103310"/>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lt1"/>
              </a:buClr>
              <a:buSzPts val="2800"/>
              <a:buFont typeface="Lato"/>
              <a:buNone/>
              <a:defRPr sz="2800" b="0" i="0" u="none" strike="noStrike" cap="none">
                <a:solidFill>
                  <a:schemeClr val="lt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1" name="Google Shape;51;p4"/>
          <p:cNvSpPr txBox="1">
            <a:spLocks noGrp="1"/>
          </p:cNvSpPr>
          <p:nvPr>
            <p:ph type="subTitle" idx="1"/>
          </p:nvPr>
        </p:nvSpPr>
        <p:spPr>
          <a:xfrm>
            <a:off x="2280492" y="2080617"/>
            <a:ext cx="4869455" cy="321060"/>
          </a:xfrm>
          <a:prstGeom prst="rect">
            <a:avLst/>
          </a:prstGeom>
          <a:noFill/>
          <a:ln>
            <a:noFill/>
          </a:ln>
        </p:spPr>
        <p:txBody>
          <a:bodyPr spcFirstLastPara="1" wrap="square" lIns="0" tIns="0" rIns="0" bIns="0" anchor="t" anchorCtr="0"/>
          <a:lstStyle>
            <a:lvl1pPr marR="0" lvl="0" algn="l" rtl="0">
              <a:lnSpc>
                <a:spcPct val="95000"/>
              </a:lnSpc>
              <a:spcBef>
                <a:spcPts val="1200"/>
              </a:spcBef>
              <a:spcAft>
                <a:spcPts val="0"/>
              </a:spcAft>
              <a:buClr>
                <a:schemeClr val="lt1"/>
              </a:buClr>
              <a:buSzPts val="1600"/>
              <a:buFont typeface="Arial"/>
              <a:buNone/>
              <a:defRPr sz="1600" b="0" i="0" u="none" strike="noStrike" cap="none">
                <a:solidFill>
                  <a:schemeClr val="lt1"/>
                </a:solidFill>
                <a:latin typeface="Lato"/>
                <a:ea typeface="Lato"/>
                <a:cs typeface="Lato"/>
                <a:sym typeface="Lato"/>
              </a:defRPr>
            </a:lvl1pPr>
            <a:lvl2pPr marR="0" lvl="1" algn="ctr" rtl="0">
              <a:lnSpc>
                <a:spcPct val="95000"/>
              </a:lnSpc>
              <a:spcBef>
                <a:spcPts val="375"/>
              </a:spcBef>
              <a:spcAft>
                <a:spcPts val="0"/>
              </a:spcAft>
              <a:buClr>
                <a:schemeClr val="dk1"/>
              </a:buClr>
              <a:buSzPts val="1500"/>
              <a:buFont typeface="Arial"/>
              <a:buNone/>
              <a:defRPr sz="1500" b="0" i="0" u="none" strike="noStrike" cap="none">
                <a:solidFill>
                  <a:schemeClr val="dk1"/>
                </a:solidFill>
                <a:latin typeface="Lato"/>
                <a:ea typeface="Lato"/>
                <a:cs typeface="Lato"/>
                <a:sym typeface="Lato"/>
              </a:defRPr>
            </a:lvl2pPr>
            <a:lvl3pPr marR="0" lvl="2" algn="ctr" rtl="0">
              <a:lnSpc>
                <a:spcPct val="95000"/>
              </a:lnSpc>
              <a:spcBef>
                <a:spcPts val="375"/>
              </a:spcBef>
              <a:spcAft>
                <a:spcPts val="0"/>
              </a:spcAft>
              <a:buClr>
                <a:schemeClr val="dk1"/>
              </a:buClr>
              <a:buSzPts val="1350"/>
              <a:buFont typeface="Arial"/>
              <a:buNone/>
              <a:defRPr sz="1350" b="0" i="0" u="none" strike="noStrike" cap="none">
                <a:solidFill>
                  <a:schemeClr val="dk1"/>
                </a:solidFill>
                <a:latin typeface="Lato"/>
                <a:ea typeface="Lato"/>
                <a:cs typeface="Lato"/>
                <a:sym typeface="Lato"/>
              </a:defRPr>
            </a:lvl3pPr>
            <a:lvl4pPr marR="0" lvl="3" algn="ctr" rtl="0">
              <a:lnSpc>
                <a:spcPct val="95000"/>
              </a:lnSpc>
              <a:spcBef>
                <a:spcPts val="375"/>
              </a:spcBef>
              <a:spcAft>
                <a:spcPts val="0"/>
              </a:spcAft>
              <a:buClr>
                <a:schemeClr val="dk1"/>
              </a:buClr>
              <a:buSzPts val="1200"/>
              <a:buFont typeface="Arial"/>
              <a:buNone/>
              <a:defRPr sz="1200" b="0" i="0" u="none" strike="noStrike" cap="none">
                <a:solidFill>
                  <a:schemeClr val="dk1"/>
                </a:solidFill>
                <a:latin typeface="Lato"/>
                <a:ea typeface="Lato"/>
                <a:cs typeface="Lato"/>
                <a:sym typeface="Lato"/>
              </a:defRPr>
            </a:lvl4pPr>
            <a:lvl5pPr marR="0" lvl="4" algn="ctr" rtl="0">
              <a:lnSpc>
                <a:spcPct val="95000"/>
              </a:lnSpc>
              <a:spcBef>
                <a:spcPts val="375"/>
              </a:spcBef>
              <a:spcAft>
                <a:spcPts val="0"/>
              </a:spcAft>
              <a:buClr>
                <a:schemeClr val="dk1"/>
              </a:buClr>
              <a:buSzPts val="1200"/>
              <a:buFont typeface="Arial"/>
              <a:buNone/>
              <a:defRPr sz="1200" b="0" i="0" u="none" strike="noStrike" cap="none">
                <a:solidFill>
                  <a:schemeClr val="dk1"/>
                </a:solidFill>
                <a:latin typeface="Lato"/>
                <a:ea typeface="Lato"/>
                <a:cs typeface="Lato"/>
                <a:sym typeface="Lato"/>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Lato"/>
                <a:ea typeface="Lato"/>
                <a:cs typeface="Lato"/>
                <a:sym typeface="Lato"/>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Lato"/>
                <a:ea typeface="Lato"/>
                <a:cs typeface="Lato"/>
                <a:sym typeface="Lato"/>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Lato"/>
                <a:ea typeface="Lato"/>
                <a:cs typeface="Lato"/>
                <a:sym typeface="Lato"/>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Lato"/>
                <a:ea typeface="Lato"/>
                <a:cs typeface="Lato"/>
                <a:sym typeface="Lato"/>
              </a:defRPr>
            </a:lvl9pPr>
          </a:lstStyle>
          <a:p>
            <a:endParaRPr/>
          </a:p>
        </p:txBody>
      </p:sp>
      <p:pic>
        <p:nvPicPr>
          <p:cNvPr id="52" name="Google Shape;52;p4"/>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5362160" y="4582402"/>
            <a:ext cx="1666657" cy="234583"/>
          </a:xfrm>
          <a:prstGeom prst="rect">
            <a:avLst/>
          </a:prstGeom>
          <a:noFill/>
          <a:ln>
            <a:noFill/>
          </a:ln>
        </p:spPr>
      </p:pic>
      <p:sp>
        <p:nvSpPr>
          <p:cNvPr id="53" name="Google Shape;53;p4"/>
          <p:cNvSpPr txBox="1">
            <a:spLocks noGrp="1"/>
          </p:cNvSpPr>
          <p:nvPr>
            <p:ph type="body" idx="2"/>
          </p:nvPr>
        </p:nvSpPr>
        <p:spPr>
          <a:xfrm>
            <a:off x="2280492" y="2423609"/>
            <a:ext cx="4869455" cy="374675"/>
          </a:xfrm>
          <a:prstGeom prst="rect">
            <a:avLst/>
          </a:prstGeom>
          <a:noFill/>
          <a:ln>
            <a:noFill/>
          </a:ln>
        </p:spPr>
        <p:txBody>
          <a:bodyPr spcFirstLastPara="1" wrap="square" lIns="0" tIns="0" rIns="0" bIns="0" anchor="t" anchorCtr="0"/>
          <a:lstStyle>
            <a:lvl1pPr marL="457200" marR="0" lvl="0" indent="-228600" algn="l" rtl="0">
              <a:lnSpc>
                <a:spcPct val="95000"/>
              </a:lnSpc>
              <a:spcBef>
                <a:spcPts val="1200"/>
              </a:spcBef>
              <a:spcAft>
                <a:spcPts val="0"/>
              </a:spcAft>
              <a:buClr>
                <a:schemeClr val="lt1"/>
              </a:buClr>
              <a:buSzPts val="1500"/>
              <a:buFont typeface="Arial"/>
              <a:buNone/>
              <a:defRPr sz="1500" b="0" i="0" u="none" strike="noStrike" cap="none">
                <a:solidFill>
                  <a:schemeClr val="lt1"/>
                </a:solidFill>
                <a:latin typeface="Lato"/>
                <a:ea typeface="Lato"/>
                <a:cs typeface="Lato"/>
                <a:sym typeface="Lato"/>
              </a:defRPr>
            </a:lvl1pPr>
            <a:lvl2pPr marL="914400" marR="0" lvl="1" indent="-228600" algn="l" rtl="0">
              <a:lnSpc>
                <a:spcPct val="95000"/>
              </a:lnSpc>
              <a:spcBef>
                <a:spcPts val="375"/>
              </a:spcBef>
              <a:spcAft>
                <a:spcPts val="0"/>
              </a:spcAft>
              <a:buClr>
                <a:schemeClr val="dk1"/>
              </a:buClr>
              <a:buSzPts val="1500"/>
              <a:buFont typeface="Arial"/>
              <a:buNone/>
              <a:defRPr sz="1500" b="0" i="0" u="none" strike="noStrike" cap="none">
                <a:solidFill>
                  <a:schemeClr val="dk1"/>
                </a:solidFill>
                <a:latin typeface="Lato"/>
                <a:ea typeface="Lato"/>
                <a:cs typeface="Lato"/>
                <a:sym typeface="Lato"/>
              </a:defRPr>
            </a:lvl2pPr>
            <a:lvl3pPr marL="1371600" marR="0" lvl="2" indent="-304800" algn="l" rtl="0">
              <a:lnSpc>
                <a:spcPct val="95000"/>
              </a:lnSpc>
              <a:spcBef>
                <a:spcPts val="375"/>
              </a:spcBef>
              <a:spcAft>
                <a:spcPts val="0"/>
              </a:spcAft>
              <a:buClr>
                <a:schemeClr val="dk1"/>
              </a:buClr>
              <a:buSzPts val="1200"/>
              <a:buFont typeface="Arial"/>
              <a:buChar char="•"/>
              <a:defRPr sz="1200" b="0" i="0" u="none" strike="noStrike" cap="none">
                <a:solidFill>
                  <a:schemeClr val="dk1"/>
                </a:solidFill>
                <a:latin typeface="Lato"/>
                <a:ea typeface="Lato"/>
                <a:cs typeface="Lato"/>
                <a:sym typeface="Lato"/>
              </a:defRPr>
            </a:lvl3pPr>
            <a:lvl4pPr marL="1828800" marR="0" lvl="3" indent="-298450" algn="l" rtl="0">
              <a:lnSpc>
                <a:spcPct val="95000"/>
              </a:lnSpc>
              <a:spcBef>
                <a:spcPts val="375"/>
              </a:spcBef>
              <a:spcAft>
                <a:spcPts val="0"/>
              </a:spcAft>
              <a:buClr>
                <a:schemeClr val="dk1"/>
              </a:buClr>
              <a:buSzPts val="1100"/>
              <a:buFont typeface="Arial"/>
              <a:buChar char="•"/>
              <a:defRPr sz="1100" b="0" i="0" u="none" strike="noStrike" cap="none">
                <a:solidFill>
                  <a:schemeClr val="dk1"/>
                </a:solidFill>
                <a:latin typeface="Lato"/>
                <a:ea typeface="Lato"/>
                <a:cs typeface="Lato"/>
                <a:sym typeface="Lato"/>
              </a:defRPr>
            </a:lvl4pPr>
            <a:lvl5pPr marL="2286000" marR="0" lvl="4" indent="-298450" algn="l" rtl="0">
              <a:lnSpc>
                <a:spcPct val="95000"/>
              </a:lnSpc>
              <a:spcBef>
                <a:spcPts val="375"/>
              </a:spcBef>
              <a:spcAft>
                <a:spcPts val="0"/>
              </a:spcAft>
              <a:buClr>
                <a:schemeClr val="dk1"/>
              </a:buClr>
              <a:buSzPts val="1100"/>
              <a:buFont typeface="Arial"/>
              <a:buChar char="•"/>
              <a:defRPr sz="1100" b="0" i="0" u="none" strike="noStrike" cap="none">
                <a:solidFill>
                  <a:schemeClr val="dk1"/>
                </a:solidFill>
                <a:latin typeface="Lato"/>
                <a:ea typeface="Lato"/>
                <a:cs typeface="Lato"/>
                <a:sym typeface="La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2293592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Leave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2FA1BCB-DB90-4859-9013-494732017C1E}"/>
              </a:ext>
            </a:extLst>
          </p:cNvPr>
          <p:cNvPicPr>
            <a:picLocks noChangeAspect="1"/>
          </p:cNvPicPr>
          <p:nvPr userDrawn="1"/>
        </p:nvPicPr>
        <p:blipFill>
          <a:blip r:embed="rId2"/>
          <a:stretch>
            <a:fillRect/>
          </a:stretch>
        </p:blipFill>
        <p:spPr>
          <a:xfrm>
            <a:off x="0" y="804"/>
            <a:ext cx="9144000" cy="5143500"/>
          </a:xfrm>
          <a:prstGeom prst="rect">
            <a:avLst/>
          </a:prstGeom>
        </p:spPr>
      </p:pic>
      <p:sp>
        <p:nvSpPr>
          <p:cNvPr id="2" name="Title 1">
            <a:extLst>
              <a:ext uri="{FF2B5EF4-FFF2-40B4-BE49-F238E27FC236}">
                <a16:creationId xmlns:a16="http://schemas.microsoft.com/office/drawing/2014/main" id="{1CA21FE1-8935-4EE6-BE25-A18F50F53F5C}"/>
              </a:ext>
            </a:extLst>
          </p:cNvPr>
          <p:cNvSpPr>
            <a:spLocks noGrp="1"/>
          </p:cNvSpPr>
          <p:nvPr>
            <p:ph type="ctrTitle"/>
          </p:nvPr>
        </p:nvSpPr>
        <p:spPr>
          <a:xfrm>
            <a:off x="2280492" y="841772"/>
            <a:ext cx="4869455" cy="1103310"/>
          </a:xfrm>
        </p:spPr>
        <p:txBody>
          <a:bodyPr anchor="b"/>
          <a:lstStyle>
            <a:lvl1pPr algn="l">
              <a:defRPr sz="2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99A4ED0-232F-4702-AAF8-13039CDCED5B}"/>
              </a:ext>
            </a:extLst>
          </p:cNvPr>
          <p:cNvSpPr>
            <a:spLocks noGrp="1"/>
          </p:cNvSpPr>
          <p:nvPr>
            <p:ph type="subTitle" idx="1"/>
          </p:nvPr>
        </p:nvSpPr>
        <p:spPr>
          <a:xfrm>
            <a:off x="2280492" y="2080617"/>
            <a:ext cx="4869455" cy="321060"/>
          </a:xfrm>
        </p:spPr>
        <p:txBody>
          <a:bodyPr/>
          <a:lstStyle>
            <a:lvl1pPr marL="0" indent="0" algn="l">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Picture 8">
            <a:extLst>
              <a:ext uri="{FF2B5EF4-FFF2-40B4-BE49-F238E27FC236}">
                <a16:creationId xmlns:a16="http://schemas.microsoft.com/office/drawing/2014/main" id="{420EADB2-8049-4B88-B291-FF8AE3FC6E8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362160" y="4582402"/>
            <a:ext cx="1666657" cy="234583"/>
          </a:xfrm>
          <a:prstGeom prst="rect">
            <a:avLst/>
          </a:prstGeom>
        </p:spPr>
      </p:pic>
      <p:sp>
        <p:nvSpPr>
          <p:cNvPr id="11" name="Text Placeholder 10">
            <a:extLst>
              <a:ext uri="{FF2B5EF4-FFF2-40B4-BE49-F238E27FC236}">
                <a16:creationId xmlns:a16="http://schemas.microsoft.com/office/drawing/2014/main" id="{BBA234D9-1F89-4689-89BA-C77F9BF705F2}"/>
              </a:ext>
            </a:extLst>
          </p:cNvPr>
          <p:cNvSpPr>
            <a:spLocks noGrp="1"/>
          </p:cNvSpPr>
          <p:nvPr>
            <p:ph type="body" sz="quarter" idx="10"/>
          </p:nvPr>
        </p:nvSpPr>
        <p:spPr>
          <a:xfrm>
            <a:off x="2280492" y="2423609"/>
            <a:ext cx="4869455" cy="374675"/>
          </a:xfrm>
        </p:spPr>
        <p:txBody>
          <a:bodyPr/>
          <a:lstStyle>
            <a:lvl1pPr>
              <a:defRPr>
                <a:solidFill>
                  <a:schemeClr val="bg1"/>
                </a:solidFill>
              </a:defRPr>
            </a:lvl1pPr>
            <a:lvl2pPr marL="342900" indent="0">
              <a:buNone/>
              <a:defRPr/>
            </a:lvl2pPr>
          </a:lstStyle>
          <a:p>
            <a:pPr lvl="0"/>
            <a:r>
              <a:rPr lang="en-US"/>
              <a:t>Click to edit Master text styles</a:t>
            </a:r>
          </a:p>
        </p:txBody>
      </p:sp>
    </p:spTree>
    <p:extLst>
      <p:ext uri="{BB962C8B-B14F-4D97-AF65-F5344CB8AC3E}">
        <p14:creationId xmlns:p14="http://schemas.microsoft.com/office/powerpoint/2010/main" val="6378423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w/green">
  <p:cSld name="Blank w/green">
    <p:spTree>
      <p:nvGrpSpPr>
        <p:cNvPr id="1" name="Shape 198"/>
        <p:cNvGrpSpPr/>
        <p:nvPr/>
      </p:nvGrpSpPr>
      <p:grpSpPr>
        <a:xfrm>
          <a:off x="0" y="0"/>
          <a:ext cx="0" cy="0"/>
          <a:chOff x="0" y="0"/>
          <a:chExt cx="0" cy="0"/>
        </a:xfrm>
      </p:grpSpPr>
      <p:sp>
        <p:nvSpPr>
          <p:cNvPr id="199" name="Google Shape;199;p23"/>
          <p:cNvSpPr txBox="1">
            <a:spLocks noGrp="1"/>
          </p:cNvSpPr>
          <p:nvPr>
            <p:ph type="ftr" idx="11"/>
          </p:nvPr>
        </p:nvSpPr>
        <p:spPr>
          <a:xfrm>
            <a:off x="3898379" y="4979094"/>
            <a:ext cx="1363117" cy="107722"/>
          </a:xfrm>
          <a:prstGeom prst="rect">
            <a:avLst/>
          </a:prstGeom>
          <a:noFill/>
          <a:ln>
            <a:noFill/>
          </a:ln>
        </p:spPr>
        <p:txBody>
          <a:bodyPr spcFirstLastPara="1" wrap="square" lIns="0" tIns="0" rIns="0" bIns="0" anchor="ctr" anchorCtr="0"/>
          <a:lstStyle>
            <a:lvl1pPr marR="0" lvl="0" algn="ctr" rtl="0">
              <a:lnSpc>
                <a:spcPct val="100000"/>
              </a:lnSpc>
              <a:spcBef>
                <a:spcPts val="0"/>
              </a:spcBef>
              <a:spcAft>
                <a:spcPts val="0"/>
              </a:spcAft>
              <a:buClr>
                <a:srgbClr val="000000"/>
              </a:buClr>
              <a:buSzPts val="1400"/>
              <a:buFont typeface="Arial"/>
              <a:buNone/>
              <a:defRPr sz="700" b="0" i="0" u="none" strike="noStrike" cap="none">
                <a:solidFill>
                  <a:srgbClr val="7F7F7F"/>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9pPr>
          </a:lstStyle>
          <a:p>
            <a:endParaRPr/>
          </a:p>
        </p:txBody>
      </p:sp>
      <p:sp>
        <p:nvSpPr>
          <p:cNvPr id="200" name="Google Shape;200;p23"/>
          <p:cNvSpPr txBox="1">
            <a:spLocks noGrp="1"/>
          </p:cNvSpPr>
          <p:nvPr>
            <p:ph type="sldNum" idx="12"/>
          </p:nvPr>
        </p:nvSpPr>
        <p:spPr>
          <a:xfrm>
            <a:off x="8519467" y="4960629"/>
            <a:ext cx="245555" cy="107722"/>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9pPr>
          </a:lstStyle>
          <a:p>
            <a:pPr marL="0" lvl="0" indent="0">
              <a:spcBef>
                <a:spcPts val="0"/>
              </a:spcBef>
              <a:spcAft>
                <a:spcPts val="0"/>
              </a:spcAft>
              <a:buNone/>
            </a:pPr>
            <a:fld id="{00000000-1234-1234-1234-123412341234}" type="slidenum">
              <a:rPr lang="en"/>
              <a:t>‹#›</a:t>
            </a:fld>
            <a:endParaRPr/>
          </a:p>
        </p:txBody>
      </p:sp>
      <p:sp>
        <p:nvSpPr>
          <p:cNvPr id="201" name="Google Shape;201;p23"/>
          <p:cNvSpPr/>
          <p:nvPr/>
        </p:nvSpPr>
        <p:spPr>
          <a:xfrm>
            <a:off x="0" y="0"/>
            <a:ext cx="9144000" cy="13247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Lato"/>
              <a:ea typeface="Lato"/>
              <a:cs typeface="Lato"/>
              <a:sym typeface="Lato"/>
            </a:endParaRPr>
          </a:p>
        </p:txBody>
      </p:sp>
      <p:sp>
        <p:nvSpPr>
          <p:cNvPr id="202" name="Google Shape;202;p23"/>
          <p:cNvSpPr/>
          <p:nvPr/>
        </p:nvSpPr>
        <p:spPr>
          <a:xfrm>
            <a:off x="0" y="0"/>
            <a:ext cx="9144000" cy="66675"/>
          </a:xfrm>
          <a:prstGeom prst="rect">
            <a:avLst/>
          </a:prstGeom>
          <a:solidFill>
            <a:srgbClr val="8FAD1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3" name="Google Shape;203;p23"/>
          <p:cNvSpPr txBox="1">
            <a:spLocks noGrp="1"/>
          </p:cNvSpPr>
          <p:nvPr>
            <p:ph type="title"/>
          </p:nvPr>
        </p:nvSpPr>
        <p:spPr>
          <a:xfrm>
            <a:off x="371226" y="295421"/>
            <a:ext cx="8438572" cy="642305"/>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accent1"/>
              </a:buClr>
              <a:buSzPts val="2200"/>
              <a:buFont typeface="Lato"/>
              <a:buNone/>
              <a:defRPr sz="2200" b="0" i="0" u="none" strike="noStrike" cap="none">
                <a:solidFill>
                  <a:schemeClr val="accent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474865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hell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D83225-1FA6-44E2-9542-AEAF1922336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1CA21FE1-8935-4EE6-BE25-A18F50F53F5C}"/>
              </a:ext>
            </a:extLst>
          </p:cNvPr>
          <p:cNvSpPr>
            <a:spLocks noGrp="1"/>
          </p:cNvSpPr>
          <p:nvPr>
            <p:ph type="ctrTitle"/>
          </p:nvPr>
        </p:nvSpPr>
        <p:spPr>
          <a:xfrm>
            <a:off x="2280492" y="841772"/>
            <a:ext cx="4869455" cy="1103310"/>
          </a:xfrm>
        </p:spPr>
        <p:txBody>
          <a:bodyPr anchor="b"/>
          <a:lstStyle>
            <a:lvl1pPr algn="l">
              <a:defRPr sz="2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99A4ED0-232F-4702-AAF8-13039CDCED5B}"/>
              </a:ext>
            </a:extLst>
          </p:cNvPr>
          <p:cNvSpPr>
            <a:spLocks noGrp="1"/>
          </p:cNvSpPr>
          <p:nvPr>
            <p:ph type="subTitle" idx="1"/>
          </p:nvPr>
        </p:nvSpPr>
        <p:spPr>
          <a:xfrm>
            <a:off x="2280492" y="2080617"/>
            <a:ext cx="4869455" cy="321060"/>
          </a:xfrm>
        </p:spPr>
        <p:txBody>
          <a:bodyPr/>
          <a:lstStyle>
            <a:lvl1pPr marL="0" indent="0" algn="l">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Picture 8">
            <a:extLst>
              <a:ext uri="{FF2B5EF4-FFF2-40B4-BE49-F238E27FC236}">
                <a16:creationId xmlns:a16="http://schemas.microsoft.com/office/drawing/2014/main" id="{420EADB2-8049-4B88-B291-FF8AE3FC6E8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362160" y="4582402"/>
            <a:ext cx="1666657" cy="234583"/>
          </a:xfrm>
          <a:prstGeom prst="rect">
            <a:avLst/>
          </a:prstGeom>
        </p:spPr>
      </p:pic>
      <p:sp>
        <p:nvSpPr>
          <p:cNvPr id="11" name="Text Placeholder 10">
            <a:extLst>
              <a:ext uri="{FF2B5EF4-FFF2-40B4-BE49-F238E27FC236}">
                <a16:creationId xmlns:a16="http://schemas.microsoft.com/office/drawing/2014/main" id="{BBA234D9-1F89-4689-89BA-C77F9BF705F2}"/>
              </a:ext>
            </a:extLst>
          </p:cNvPr>
          <p:cNvSpPr>
            <a:spLocks noGrp="1"/>
          </p:cNvSpPr>
          <p:nvPr>
            <p:ph type="body" sz="quarter" idx="10"/>
          </p:nvPr>
        </p:nvSpPr>
        <p:spPr>
          <a:xfrm>
            <a:off x="2280492" y="2423609"/>
            <a:ext cx="4869455" cy="374675"/>
          </a:xfrm>
        </p:spPr>
        <p:txBody>
          <a:bodyPr/>
          <a:lstStyle>
            <a:lvl1pPr>
              <a:defRPr>
                <a:solidFill>
                  <a:schemeClr val="bg1"/>
                </a:solidFill>
              </a:defRPr>
            </a:lvl1pPr>
            <a:lvl2pPr marL="342900" indent="0">
              <a:buNone/>
              <a:defRPr/>
            </a:lvl2pPr>
          </a:lstStyle>
          <a:p>
            <a:pPr lvl="0"/>
            <a:r>
              <a:rPr lang="en-US"/>
              <a:t>Click to edit Master text styles</a:t>
            </a:r>
          </a:p>
        </p:txBody>
      </p:sp>
    </p:spTree>
    <p:extLst>
      <p:ext uri="{BB962C8B-B14F-4D97-AF65-F5344CB8AC3E}">
        <p14:creationId xmlns:p14="http://schemas.microsoft.com/office/powerpoint/2010/main" val="235264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Shel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908190-D13E-4D14-9651-D9956759C7E4}"/>
              </a:ext>
            </a:extLst>
          </p:cNvPr>
          <p:cNvSpPr/>
          <p:nvPr userDrawn="1"/>
        </p:nvSpPr>
        <p:spPr>
          <a:xfrm>
            <a:off x="0" y="-12225"/>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47247F9-AC8B-49FF-A1B8-ACD61B875714}"/>
              </a:ext>
            </a:extLst>
          </p:cNvPr>
          <p:cNvPicPr>
            <a:picLocks noChangeAspect="1"/>
          </p:cNvPicPr>
          <p:nvPr userDrawn="1"/>
        </p:nvPicPr>
        <p:blipFill>
          <a:blip r:embed="rId2"/>
          <a:stretch>
            <a:fillRect/>
          </a:stretch>
        </p:blipFill>
        <p:spPr>
          <a:xfrm>
            <a:off x="6906427" y="-12225"/>
            <a:ext cx="2252742" cy="5155725"/>
          </a:xfrm>
          <a:prstGeom prst="rect">
            <a:avLst/>
          </a:prstGeom>
        </p:spPr>
      </p:pic>
      <p:sp>
        <p:nvSpPr>
          <p:cNvPr id="5" name="Footer Placeholder 4">
            <a:extLst>
              <a:ext uri="{FF2B5EF4-FFF2-40B4-BE49-F238E27FC236}">
                <a16:creationId xmlns:a16="http://schemas.microsoft.com/office/drawing/2014/main" id="{62FE1615-CF6C-418C-A2F8-8AF5B0A38D93}"/>
              </a:ext>
            </a:extLst>
          </p:cNvPr>
          <p:cNvSpPr>
            <a:spLocks noGrp="1"/>
          </p:cNvSpPr>
          <p:nvPr userDrawn="1">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2BDDE4-075D-4337-BEBB-166C4FA55F19}"/>
              </a:ext>
            </a:extLst>
          </p:cNvPr>
          <p:cNvSpPr>
            <a:spLocks noGrp="1"/>
          </p:cNvSpPr>
          <p:nvPr userDrawn="1">
            <p:ph type="sldNum" sz="quarter" idx="12"/>
          </p:nvPr>
        </p:nvSpPr>
        <p:spPr/>
        <p:txBody>
          <a:bodyPr/>
          <a:lstStyle/>
          <a:p>
            <a:fld id="{911CAEDA-F13C-43B4-B3A8-D3983B745648}" type="slidenum">
              <a:rPr lang="en-US" smtClean="0"/>
              <a:t>‹#›</a:t>
            </a:fld>
            <a:endParaRPr lang="en-US"/>
          </a:p>
        </p:txBody>
      </p:sp>
      <p:pic>
        <p:nvPicPr>
          <p:cNvPr id="11" name="Picture 10">
            <a:extLst>
              <a:ext uri="{FF2B5EF4-FFF2-40B4-BE49-F238E27FC236}">
                <a16:creationId xmlns:a16="http://schemas.microsoft.com/office/drawing/2014/main" id="{F2353B00-842C-410D-A251-9ACDC907461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790575" y="4947567"/>
            <a:ext cx="525333" cy="145680"/>
          </a:xfrm>
          <a:prstGeom prst="rect">
            <a:avLst/>
          </a:prstGeom>
        </p:spPr>
      </p:pic>
      <p:cxnSp>
        <p:nvCxnSpPr>
          <p:cNvPr id="12" name="Straight Connector 11">
            <a:extLst>
              <a:ext uri="{FF2B5EF4-FFF2-40B4-BE49-F238E27FC236}">
                <a16:creationId xmlns:a16="http://schemas.microsoft.com/office/drawing/2014/main" id="{B0BB445D-6746-4C13-9472-8DCF4F9884CE}"/>
              </a:ext>
            </a:extLst>
          </p:cNvPr>
          <p:cNvCxnSpPr/>
          <p:nvPr userDrawn="1"/>
        </p:nvCxnSpPr>
        <p:spPr>
          <a:xfrm>
            <a:off x="8471220" y="4947567"/>
            <a:ext cx="0" cy="1392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566CB3E-F6D9-463D-AF4D-B9177FD79F74}"/>
              </a:ext>
            </a:extLst>
          </p:cNvPr>
          <p:cNvCxnSpPr/>
          <p:nvPr userDrawn="1"/>
        </p:nvCxnSpPr>
        <p:spPr>
          <a:xfrm>
            <a:off x="361552" y="976585"/>
            <a:ext cx="6305170" cy="0"/>
          </a:xfrm>
          <a:prstGeom prst="line">
            <a:avLst/>
          </a:prstGeom>
          <a:ln w="6350" cmpd="sng">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sp>
        <p:nvSpPr>
          <p:cNvPr id="15" name="Content Placeholder 2">
            <a:extLst>
              <a:ext uri="{FF2B5EF4-FFF2-40B4-BE49-F238E27FC236}">
                <a16:creationId xmlns:a16="http://schemas.microsoft.com/office/drawing/2014/main" id="{B97DF11A-A262-4E7A-9092-190A768D142B}"/>
              </a:ext>
            </a:extLst>
          </p:cNvPr>
          <p:cNvSpPr>
            <a:spLocks noGrp="1"/>
          </p:cNvSpPr>
          <p:nvPr>
            <p:ph idx="1"/>
          </p:nvPr>
        </p:nvSpPr>
        <p:spPr>
          <a:xfrm>
            <a:off x="361552" y="1426362"/>
            <a:ext cx="6065987" cy="3268038"/>
          </a:xfrm>
        </p:spPr>
        <p:txBody>
          <a:bodyPr/>
          <a:lstStyle>
            <a:lvl1pPr marL="169863" indent="-169863">
              <a:spcBef>
                <a:spcPts val="1800"/>
              </a:spcBef>
              <a:buFont typeface="Arial" panose="020B0604020202020204" pitchFamily="34" charset="0"/>
              <a:buChar char="•"/>
              <a:defRPr sz="1800">
                <a:solidFill>
                  <a:schemeClr val="tx1">
                    <a:lumMod val="75000"/>
                  </a:schemeClr>
                </a:solidFill>
              </a:defRPr>
            </a:lvl1pPr>
            <a:lvl2pPr marL="517525" indent="-171450">
              <a:defRPr sz="1400">
                <a:solidFill>
                  <a:schemeClr val="tx1">
                    <a:lumMod val="75000"/>
                  </a:schemeClr>
                </a:solidFill>
              </a:defRPr>
            </a:lvl2pPr>
            <a:lvl3pPr marL="801688" indent="-171450">
              <a:defRPr sz="1100">
                <a:solidFill>
                  <a:schemeClr val="tx1">
                    <a:lumMod val="75000"/>
                  </a:schemeClr>
                </a:solidFill>
              </a:defRPr>
            </a:lvl3pPr>
            <a:lvl4pPr>
              <a:defRPr sz="1100">
                <a:solidFill>
                  <a:schemeClr val="tx1">
                    <a:lumMod val="75000"/>
                  </a:schemeClr>
                </a:solidFill>
              </a:defRPr>
            </a:lvl4pPr>
            <a:lvl5pPr>
              <a:defRPr sz="1100">
                <a:solidFill>
                  <a:schemeClr val="tx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9483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0931F-CEBE-48A4-A8BA-14B9759D40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900A0F-BE51-4119-A570-5810C65FA1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9BF5B6-4BC2-4CCE-9F9B-A1B4C4D3FF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9E2F3-21C8-4E6F-A16B-B7E8EC55DFA5}"/>
              </a:ext>
            </a:extLst>
          </p:cNvPr>
          <p:cNvSpPr>
            <a:spLocks noGrp="1"/>
          </p:cNvSpPr>
          <p:nvPr>
            <p:ph type="sldNum" sz="quarter" idx="12"/>
          </p:nvPr>
        </p:nvSpPr>
        <p:spPr/>
        <p:txBody>
          <a:bodyPr/>
          <a:lstStyle/>
          <a:p>
            <a:fld id="{911CAEDA-F13C-43B4-B3A8-D3983B745648}" type="slidenum">
              <a:rPr lang="en-US" smtClean="0"/>
              <a:t>‹#›</a:t>
            </a:fld>
            <a:endParaRPr lang="en-US"/>
          </a:p>
        </p:txBody>
      </p:sp>
    </p:spTree>
    <p:extLst>
      <p:ext uri="{BB962C8B-B14F-4D97-AF65-F5344CB8AC3E}">
        <p14:creationId xmlns:p14="http://schemas.microsoft.com/office/powerpoint/2010/main" val="1149514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0931F-CEBE-48A4-A8BA-14B9759D40A2}"/>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509BF5B6-4BC2-4CCE-9F9B-A1B4C4D3FF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9E2F3-21C8-4E6F-A16B-B7E8EC55DFA5}"/>
              </a:ext>
            </a:extLst>
          </p:cNvPr>
          <p:cNvSpPr>
            <a:spLocks noGrp="1"/>
          </p:cNvSpPr>
          <p:nvPr>
            <p:ph type="sldNum" sz="quarter" idx="12"/>
          </p:nvPr>
        </p:nvSpPr>
        <p:spPr/>
        <p:txBody>
          <a:bodyPr/>
          <a:lstStyle/>
          <a:p>
            <a:fld id="{911CAEDA-F13C-43B4-B3A8-D3983B745648}" type="slidenum">
              <a:rPr lang="en-US" smtClean="0"/>
              <a:t>‹#›</a:t>
            </a:fld>
            <a:endParaRPr lang="en-US"/>
          </a:p>
        </p:txBody>
      </p:sp>
    </p:spTree>
    <p:extLst>
      <p:ext uri="{BB962C8B-B14F-4D97-AF65-F5344CB8AC3E}">
        <p14:creationId xmlns:p14="http://schemas.microsoft.com/office/powerpoint/2010/main" val="3507925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FIDENTI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0931F-CEBE-48A4-A8BA-14B9759D40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900A0F-BE51-4119-A570-5810C65FA1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419E2F3-21C8-4E6F-A16B-B7E8EC55DFA5}"/>
              </a:ext>
            </a:extLst>
          </p:cNvPr>
          <p:cNvSpPr>
            <a:spLocks noGrp="1"/>
          </p:cNvSpPr>
          <p:nvPr>
            <p:ph type="sldNum" sz="quarter" idx="12"/>
          </p:nvPr>
        </p:nvSpPr>
        <p:spPr/>
        <p:txBody>
          <a:bodyPr/>
          <a:lstStyle/>
          <a:p>
            <a:fld id="{911CAEDA-F13C-43B4-B3A8-D3983B745648}" type="slidenum">
              <a:rPr lang="en-US" smtClean="0"/>
              <a:t>‹#›</a:t>
            </a:fld>
            <a:endParaRPr lang="en-US"/>
          </a:p>
        </p:txBody>
      </p:sp>
      <p:sp>
        <p:nvSpPr>
          <p:cNvPr id="4" name="TextBox 3">
            <a:extLst>
              <a:ext uri="{FF2B5EF4-FFF2-40B4-BE49-F238E27FC236}">
                <a16:creationId xmlns:a16="http://schemas.microsoft.com/office/drawing/2014/main" id="{29E959D4-4C7E-4B11-9B98-0DE93F522068}"/>
              </a:ext>
            </a:extLst>
          </p:cNvPr>
          <p:cNvSpPr txBox="1"/>
          <p:nvPr userDrawn="1"/>
        </p:nvSpPr>
        <p:spPr>
          <a:xfrm>
            <a:off x="3847643" y="4973691"/>
            <a:ext cx="1464589" cy="123111"/>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00">
                <a:solidFill>
                  <a:schemeClr val="bg1">
                    <a:lumMod val="50000"/>
                  </a:schemeClr>
                </a:solidFill>
              </a:rPr>
              <a:t>CONFIDENTIAL</a:t>
            </a:r>
          </a:p>
        </p:txBody>
      </p:sp>
    </p:spTree>
    <p:extLst>
      <p:ext uri="{BB962C8B-B14F-4D97-AF65-F5344CB8AC3E}">
        <p14:creationId xmlns:p14="http://schemas.microsoft.com/office/powerpoint/2010/main" val="333659416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A62050-C9D2-42AF-A908-A55B6161F3DD}"/>
              </a:ext>
            </a:extLst>
          </p:cNvPr>
          <p:cNvCxnSpPr/>
          <p:nvPr userDrawn="1"/>
        </p:nvCxnSpPr>
        <p:spPr>
          <a:xfrm>
            <a:off x="383095" y="1068750"/>
            <a:ext cx="8377810" cy="0"/>
          </a:xfrm>
          <a:prstGeom prst="line">
            <a:avLst/>
          </a:prstGeom>
          <a:ln w="6350" cmpd="sng">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E714571B-6D02-4A53-B190-DE523E9792EC}"/>
              </a:ext>
            </a:extLst>
          </p:cNvPr>
          <p:cNvSpPr txBox="1"/>
          <p:nvPr userDrawn="1"/>
        </p:nvSpPr>
        <p:spPr>
          <a:xfrm>
            <a:off x="371226" y="4950680"/>
            <a:ext cx="2214880" cy="96950"/>
          </a:xfrm>
          <a:prstGeom prst="rect">
            <a:avLst/>
          </a:prstGeom>
          <a:ln>
            <a:noFill/>
          </a:ln>
        </p:spPr>
        <p:txBody>
          <a:bodyPr wrap="square" lIns="0" tIns="0" rIns="0" bIns="0" rtlCol="0">
            <a:spAutoFit/>
          </a:bodyPr>
          <a:lstStyle/>
          <a:p>
            <a:pPr algn="l">
              <a:lnSpc>
                <a:spcPct val="90000"/>
              </a:lnSpc>
            </a:pPr>
            <a:r>
              <a:rPr lang="en-US" sz="700" b="0" i="0" dirty="0">
                <a:solidFill>
                  <a:schemeClr val="bg1">
                    <a:lumMod val="65000"/>
                  </a:schemeClr>
                </a:solidFill>
                <a:latin typeface="Lato" charset="0"/>
                <a:ea typeface="Lato" charset="0"/>
                <a:cs typeface="Lato" charset="0"/>
              </a:rPr>
              <a:t>© 2024 Juniper Networks </a:t>
            </a:r>
          </a:p>
        </p:txBody>
      </p:sp>
      <p:sp>
        <p:nvSpPr>
          <p:cNvPr id="17" name="Rectangle 16">
            <a:extLst>
              <a:ext uri="{FF2B5EF4-FFF2-40B4-BE49-F238E27FC236}">
                <a16:creationId xmlns:a16="http://schemas.microsoft.com/office/drawing/2014/main" id="{E7740587-8E63-4DFE-9AF5-EE9B927E84A9}"/>
              </a:ext>
            </a:extLst>
          </p:cNvPr>
          <p:cNvSpPr/>
          <p:nvPr userDrawn="1"/>
        </p:nvSpPr>
        <p:spPr>
          <a:xfrm>
            <a:off x="0" y="0"/>
            <a:ext cx="9144000" cy="66675"/>
          </a:xfrm>
          <a:prstGeom prst="rect">
            <a:avLst/>
          </a:prstGeom>
          <a:solidFill>
            <a:srgbClr val="8FAD15"/>
          </a:solidFill>
          <a:ln>
            <a:noFill/>
          </a:ln>
          <a:effectLst/>
        </p:spPr>
        <p:style>
          <a:lnRef idx="1">
            <a:schemeClr val="accent1"/>
          </a:lnRef>
          <a:fillRef idx="3">
            <a:schemeClr val="accent1"/>
          </a:fillRef>
          <a:effectRef idx="2">
            <a:schemeClr val="accent1"/>
          </a:effectRef>
          <a:fontRef idx="minor">
            <a:schemeClr val="lt1"/>
          </a:fontRef>
        </p:style>
        <p:txBody>
          <a:bodyPr lIns="91425" tIns="45713" rIns="91425" bIns="45713" rtlCol="0" anchor="ctr"/>
          <a:lstStyle/>
          <a:p>
            <a:pPr algn="ctr"/>
            <a:endParaRPr lang="en-US" sz="1400">
              <a:latin typeface="Arial"/>
              <a:cs typeface="Arial"/>
            </a:endParaRPr>
          </a:p>
        </p:txBody>
      </p:sp>
      <p:cxnSp>
        <p:nvCxnSpPr>
          <p:cNvPr id="18" name="Straight Connector 17">
            <a:extLst>
              <a:ext uri="{FF2B5EF4-FFF2-40B4-BE49-F238E27FC236}">
                <a16:creationId xmlns:a16="http://schemas.microsoft.com/office/drawing/2014/main" id="{1FD9FEAA-0417-4083-9EF0-5FDA88579A7E}"/>
              </a:ext>
            </a:extLst>
          </p:cNvPr>
          <p:cNvCxnSpPr/>
          <p:nvPr userDrawn="1"/>
        </p:nvCxnSpPr>
        <p:spPr>
          <a:xfrm>
            <a:off x="383095" y="4902487"/>
            <a:ext cx="8377810" cy="0"/>
          </a:xfrm>
          <a:prstGeom prst="line">
            <a:avLst/>
          </a:prstGeom>
          <a:ln w="6350" cmpd="sng">
            <a:solidFill>
              <a:srgbClr val="8FAD15"/>
            </a:solidFill>
            <a:miter lim="800000"/>
          </a:ln>
          <a:effectLst/>
        </p:spPr>
        <p:style>
          <a:lnRef idx="2">
            <a:schemeClr val="accent1"/>
          </a:lnRef>
          <a:fillRef idx="0">
            <a:schemeClr val="accent1"/>
          </a:fillRef>
          <a:effectRef idx="1">
            <a:schemeClr val="accent1"/>
          </a:effectRef>
          <a:fontRef idx="minor">
            <a:schemeClr val="tx1"/>
          </a:fontRef>
        </p:style>
      </p:cxnSp>
      <p:sp>
        <p:nvSpPr>
          <p:cNvPr id="2" name="Title Placeholder 1">
            <a:extLst>
              <a:ext uri="{FF2B5EF4-FFF2-40B4-BE49-F238E27FC236}">
                <a16:creationId xmlns:a16="http://schemas.microsoft.com/office/drawing/2014/main" id="{CD69BD9F-EB35-416C-A36A-048D2DFEC1B5}"/>
              </a:ext>
            </a:extLst>
          </p:cNvPr>
          <p:cNvSpPr>
            <a:spLocks noGrp="1"/>
          </p:cNvSpPr>
          <p:nvPr>
            <p:ph type="title"/>
          </p:nvPr>
        </p:nvSpPr>
        <p:spPr>
          <a:xfrm>
            <a:off x="371226" y="295421"/>
            <a:ext cx="8438572" cy="642305"/>
          </a:xfrm>
          <a:prstGeom prst="rect">
            <a:avLst/>
          </a:prstGeom>
        </p:spPr>
        <p:txBody>
          <a:bodyPr vert="horz" lIns="0" tIns="0" rIns="0" bIns="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EC8B1A5-CCD1-4F18-B737-A7EC38F8DC8D}"/>
              </a:ext>
            </a:extLst>
          </p:cNvPr>
          <p:cNvSpPr>
            <a:spLocks noGrp="1"/>
          </p:cNvSpPr>
          <p:nvPr>
            <p:ph type="body" idx="1"/>
          </p:nvPr>
        </p:nvSpPr>
        <p:spPr>
          <a:xfrm>
            <a:off x="383094" y="1203757"/>
            <a:ext cx="8426703" cy="2046856"/>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A41E9B6-E82A-4D65-AA2F-AB531794E4FA}"/>
              </a:ext>
            </a:extLst>
          </p:cNvPr>
          <p:cNvSpPr>
            <a:spLocks noGrp="1"/>
          </p:cNvSpPr>
          <p:nvPr>
            <p:ph type="ftr" sz="quarter" idx="3"/>
          </p:nvPr>
        </p:nvSpPr>
        <p:spPr>
          <a:xfrm>
            <a:off x="3898379" y="4979094"/>
            <a:ext cx="1363117" cy="107722"/>
          </a:xfrm>
          <a:prstGeom prst="rect">
            <a:avLst/>
          </a:prstGeom>
        </p:spPr>
        <p:txBody>
          <a:bodyPr vert="horz" wrap="square" lIns="0" tIns="0" rIns="0" bIns="0" rtlCol="0" anchor="ctr">
            <a:spAutoFit/>
          </a:bodyPr>
          <a:lstStyle>
            <a:lvl1pPr algn="ctr">
              <a:defRPr sz="700">
                <a:solidFill>
                  <a:schemeClr val="bg1">
                    <a:lumMod val="50000"/>
                  </a:schemeClr>
                </a:solidFill>
              </a:defRPr>
            </a:lvl1pPr>
          </a:lstStyle>
          <a:p>
            <a:endParaRPr lang="en-US"/>
          </a:p>
        </p:txBody>
      </p:sp>
      <p:sp>
        <p:nvSpPr>
          <p:cNvPr id="6" name="Slide Number Placeholder 5">
            <a:extLst>
              <a:ext uri="{FF2B5EF4-FFF2-40B4-BE49-F238E27FC236}">
                <a16:creationId xmlns:a16="http://schemas.microsoft.com/office/drawing/2014/main" id="{5357B898-94D5-41BD-8344-6A420350300E}"/>
              </a:ext>
            </a:extLst>
          </p:cNvPr>
          <p:cNvSpPr>
            <a:spLocks noGrp="1"/>
          </p:cNvSpPr>
          <p:nvPr>
            <p:ph type="sldNum" sz="quarter" idx="4"/>
          </p:nvPr>
        </p:nvSpPr>
        <p:spPr>
          <a:xfrm>
            <a:off x="8519467" y="4960629"/>
            <a:ext cx="245555" cy="107722"/>
          </a:xfrm>
          <a:prstGeom prst="rect">
            <a:avLst/>
          </a:prstGeom>
        </p:spPr>
        <p:txBody>
          <a:bodyPr vert="horz" wrap="square" lIns="0" tIns="0" rIns="0" bIns="0" rtlCol="0" anchor="ctr">
            <a:spAutoFit/>
          </a:bodyPr>
          <a:lstStyle>
            <a:lvl1pPr algn="r">
              <a:defRPr sz="700">
                <a:solidFill>
                  <a:schemeClr val="accent1"/>
                </a:solidFill>
              </a:defRPr>
            </a:lvl1pPr>
          </a:lstStyle>
          <a:p>
            <a:fld id="{911CAEDA-F13C-43B4-B3A8-D3983B745648}" type="slidenum">
              <a:rPr lang="en-US" smtClean="0"/>
              <a:pPr/>
              <a:t>‹#›</a:t>
            </a:fld>
            <a:endParaRPr lang="en-US"/>
          </a:p>
        </p:txBody>
      </p:sp>
      <p:cxnSp>
        <p:nvCxnSpPr>
          <p:cNvPr id="7" name="Straight Connector 6">
            <a:extLst>
              <a:ext uri="{FF2B5EF4-FFF2-40B4-BE49-F238E27FC236}">
                <a16:creationId xmlns:a16="http://schemas.microsoft.com/office/drawing/2014/main" id="{17D0EF52-4213-413D-AC17-D7B7B08F619E}"/>
              </a:ext>
            </a:extLst>
          </p:cNvPr>
          <p:cNvCxnSpPr/>
          <p:nvPr userDrawn="1"/>
        </p:nvCxnSpPr>
        <p:spPr>
          <a:xfrm>
            <a:off x="8471220" y="4947567"/>
            <a:ext cx="0" cy="139249"/>
          </a:xfrm>
          <a:prstGeom prst="line">
            <a:avLst/>
          </a:prstGeom>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C2DC55FA-CAD4-44ED-8FE8-B532D9D45D7C}"/>
              </a:ext>
            </a:extLst>
          </p:cNvPr>
          <p:cNvGrpSpPr/>
          <p:nvPr userDrawn="1"/>
        </p:nvGrpSpPr>
        <p:grpSpPr>
          <a:xfrm>
            <a:off x="7791964" y="4944673"/>
            <a:ext cx="523943" cy="143933"/>
            <a:chOff x="1855788" y="3378201"/>
            <a:chExt cx="3709987" cy="1019175"/>
          </a:xfrm>
          <a:solidFill>
            <a:schemeClr val="bg2">
              <a:lumMod val="10000"/>
            </a:schemeClr>
          </a:solidFill>
        </p:grpSpPr>
        <p:sp>
          <p:nvSpPr>
            <p:cNvPr id="20" name="Freeform 5">
              <a:extLst>
                <a:ext uri="{FF2B5EF4-FFF2-40B4-BE49-F238E27FC236}">
                  <a16:creationId xmlns:a16="http://schemas.microsoft.com/office/drawing/2014/main" id="{528325C0-29E5-4B68-9CAD-B1E00E29EA67}"/>
                </a:ext>
              </a:extLst>
            </p:cNvPr>
            <p:cNvSpPr>
              <a:spLocks/>
            </p:cNvSpPr>
            <p:nvPr userDrawn="1"/>
          </p:nvSpPr>
          <p:spPr bwMode="auto">
            <a:xfrm>
              <a:off x="3676650" y="4197351"/>
              <a:ext cx="160337" cy="196850"/>
            </a:xfrm>
            <a:custGeom>
              <a:avLst/>
              <a:gdLst>
                <a:gd name="T0" fmla="*/ 0 w 101"/>
                <a:gd name="T1" fmla="*/ 0 h 124"/>
                <a:gd name="T2" fmla="*/ 13 w 101"/>
                <a:gd name="T3" fmla="*/ 0 h 124"/>
                <a:gd name="T4" fmla="*/ 87 w 101"/>
                <a:gd name="T5" fmla="*/ 101 h 124"/>
                <a:gd name="T6" fmla="*/ 87 w 101"/>
                <a:gd name="T7" fmla="*/ 0 h 124"/>
                <a:gd name="T8" fmla="*/ 101 w 101"/>
                <a:gd name="T9" fmla="*/ 0 h 124"/>
                <a:gd name="T10" fmla="*/ 101 w 101"/>
                <a:gd name="T11" fmla="*/ 124 h 124"/>
                <a:gd name="T12" fmla="*/ 89 w 101"/>
                <a:gd name="T13" fmla="*/ 124 h 124"/>
                <a:gd name="T14" fmla="*/ 12 w 101"/>
                <a:gd name="T15" fmla="*/ 18 h 124"/>
                <a:gd name="T16" fmla="*/ 12 w 101"/>
                <a:gd name="T17" fmla="*/ 124 h 124"/>
                <a:gd name="T18" fmla="*/ 0 w 101"/>
                <a:gd name="T19" fmla="*/ 124 h 124"/>
                <a:gd name="T20" fmla="*/ 0 w 101"/>
                <a:gd name="T2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24">
                  <a:moveTo>
                    <a:pt x="0" y="0"/>
                  </a:moveTo>
                  <a:lnTo>
                    <a:pt x="13" y="0"/>
                  </a:lnTo>
                  <a:lnTo>
                    <a:pt x="87" y="101"/>
                  </a:lnTo>
                  <a:lnTo>
                    <a:pt x="87" y="0"/>
                  </a:lnTo>
                  <a:lnTo>
                    <a:pt x="101" y="0"/>
                  </a:lnTo>
                  <a:lnTo>
                    <a:pt x="101" y="124"/>
                  </a:lnTo>
                  <a:lnTo>
                    <a:pt x="89" y="124"/>
                  </a:lnTo>
                  <a:lnTo>
                    <a:pt x="12" y="18"/>
                  </a:lnTo>
                  <a:lnTo>
                    <a:pt x="12" y="124"/>
                  </a:lnTo>
                  <a:lnTo>
                    <a:pt x="0" y="12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6">
              <a:extLst>
                <a:ext uri="{FF2B5EF4-FFF2-40B4-BE49-F238E27FC236}">
                  <a16:creationId xmlns:a16="http://schemas.microsoft.com/office/drawing/2014/main" id="{27DAAFCF-EBBB-40B1-A4E9-BD28A752CF75}"/>
                </a:ext>
              </a:extLst>
            </p:cNvPr>
            <p:cNvSpPr>
              <a:spLocks/>
            </p:cNvSpPr>
            <p:nvPr userDrawn="1"/>
          </p:nvSpPr>
          <p:spPr bwMode="auto">
            <a:xfrm>
              <a:off x="3886200" y="4197351"/>
              <a:ext cx="130175" cy="196850"/>
            </a:xfrm>
            <a:custGeom>
              <a:avLst/>
              <a:gdLst>
                <a:gd name="T0" fmla="*/ 0 w 82"/>
                <a:gd name="T1" fmla="*/ 0 h 124"/>
                <a:gd name="T2" fmla="*/ 82 w 82"/>
                <a:gd name="T3" fmla="*/ 0 h 124"/>
                <a:gd name="T4" fmla="*/ 82 w 82"/>
                <a:gd name="T5" fmla="*/ 12 h 124"/>
                <a:gd name="T6" fmla="*/ 13 w 82"/>
                <a:gd name="T7" fmla="*/ 12 h 124"/>
                <a:gd name="T8" fmla="*/ 13 w 82"/>
                <a:gd name="T9" fmla="*/ 53 h 124"/>
                <a:gd name="T10" fmla="*/ 80 w 82"/>
                <a:gd name="T11" fmla="*/ 53 h 124"/>
                <a:gd name="T12" fmla="*/ 80 w 82"/>
                <a:gd name="T13" fmla="*/ 65 h 124"/>
                <a:gd name="T14" fmla="*/ 13 w 82"/>
                <a:gd name="T15" fmla="*/ 65 h 124"/>
                <a:gd name="T16" fmla="*/ 13 w 82"/>
                <a:gd name="T17" fmla="*/ 112 h 124"/>
                <a:gd name="T18" fmla="*/ 82 w 82"/>
                <a:gd name="T19" fmla="*/ 112 h 124"/>
                <a:gd name="T20" fmla="*/ 82 w 82"/>
                <a:gd name="T21" fmla="*/ 124 h 124"/>
                <a:gd name="T22" fmla="*/ 0 w 82"/>
                <a:gd name="T23" fmla="*/ 124 h 124"/>
                <a:gd name="T24" fmla="*/ 0 w 82"/>
                <a:gd name="T2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24">
                  <a:moveTo>
                    <a:pt x="0" y="0"/>
                  </a:moveTo>
                  <a:lnTo>
                    <a:pt x="82" y="0"/>
                  </a:lnTo>
                  <a:lnTo>
                    <a:pt x="82" y="12"/>
                  </a:lnTo>
                  <a:lnTo>
                    <a:pt x="13" y="12"/>
                  </a:lnTo>
                  <a:lnTo>
                    <a:pt x="13" y="53"/>
                  </a:lnTo>
                  <a:lnTo>
                    <a:pt x="80" y="53"/>
                  </a:lnTo>
                  <a:lnTo>
                    <a:pt x="80" y="65"/>
                  </a:lnTo>
                  <a:lnTo>
                    <a:pt x="13" y="65"/>
                  </a:lnTo>
                  <a:lnTo>
                    <a:pt x="13" y="112"/>
                  </a:lnTo>
                  <a:lnTo>
                    <a:pt x="82" y="112"/>
                  </a:lnTo>
                  <a:lnTo>
                    <a:pt x="82" y="124"/>
                  </a:lnTo>
                  <a:lnTo>
                    <a:pt x="0" y="12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id="{C16A8744-DF49-401D-91E1-6B9DACAC8543}"/>
                </a:ext>
              </a:extLst>
            </p:cNvPr>
            <p:cNvSpPr>
              <a:spLocks/>
            </p:cNvSpPr>
            <p:nvPr userDrawn="1"/>
          </p:nvSpPr>
          <p:spPr bwMode="auto">
            <a:xfrm>
              <a:off x="4048125" y="4197351"/>
              <a:ext cx="166687" cy="196850"/>
            </a:xfrm>
            <a:custGeom>
              <a:avLst/>
              <a:gdLst>
                <a:gd name="T0" fmla="*/ 46 w 105"/>
                <a:gd name="T1" fmla="*/ 12 h 124"/>
                <a:gd name="T2" fmla="*/ 0 w 105"/>
                <a:gd name="T3" fmla="*/ 12 h 124"/>
                <a:gd name="T4" fmla="*/ 0 w 105"/>
                <a:gd name="T5" fmla="*/ 0 h 124"/>
                <a:gd name="T6" fmla="*/ 105 w 105"/>
                <a:gd name="T7" fmla="*/ 0 h 124"/>
                <a:gd name="T8" fmla="*/ 105 w 105"/>
                <a:gd name="T9" fmla="*/ 12 h 124"/>
                <a:gd name="T10" fmla="*/ 59 w 105"/>
                <a:gd name="T11" fmla="*/ 12 h 124"/>
                <a:gd name="T12" fmla="*/ 59 w 105"/>
                <a:gd name="T13" fmla="*/ 124 h 124"/>
                <a:gd name="T14" fmla="*/ 46 w 105"/>
                <a:gd name="T15" fmla="*/ 124 h 124"/>
                <a:gd name="T16" fmla="*/ 46 w 105"/>
                <a:gd name="T17" fmla="*/ 1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24">
                  <a:moveTo>
                    <a:pt x="46" y="12"/>
                  </a:moveTo>
                  <a:lnTo>
                    <a:pt x="0" y="12"/>
                  </a:lnTo>
                  <a:lnTo>
                    <a:pt x="0" y="0"/>
                  </a:lnTo>
                  <a:lnTo>
                    <a:pt x="105" y="0"/>
                  </a:lnTo>
                  <a:lnTo>
                    <a:pt x="105" y="12"/>
                  </a:lnTo>
                  <a:lnTo>
                    <a:pt x="59" y="12"/>
                  </a:lnTo>
                  <a:lnTo>
                    <a:pt x="59" y="124"/>
                  </a:lnTo>
                  <a:lnTo>
                    <a:pt x="46" y="124"/>
                  </a:lnTo>
                  <a:lnTo>
                    <a:pt x="46" y="1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8">
              <a:extLst>
                <a:ext uri="{FF2B5EF4-FFF2-40B4-BE49-F238E27FC236}">
                  <a16:creationId xmlns:a16="http://schemas.microsoft.com/office/drawing/2014/main" id="{9065924E-3C4C-40E8-A61D-8795FCEC413C}"/>
                </a:ext>
              </a:extLst>
            </p:cNvPr>
            <p:cNvSpPr>
              <a:spLocks/>
            </p:cNvSpPr>
            <p:nvPr userDrawn="1"/>
          </p:nvSpPr>
          <p:spPr bwMode="auto">
            <a:xfrm>
              <a:off x="4241800" y="4197351"/>
              <a:ext cx="268287" cy="196850"/>
            </a:xfrm>
            <a:custGeom>
              <a:avLst/>
              <a:gdLst>
                <a:gd name="T0" fmla="*/ 0 w 169"/>
                <a:gd name="T1" fmla="*/ 0 h 124"/>
                <a:gd name="T2" fmla="*/ 14 w 169"/>
                <a:gd name="T3" fmla="*/ 0 h 124"/>
                <a:gd name="T4" fmla="*/ 45 w 169"/>
                <a:gd name="T5" fmla="*/ 101 h 124"/>
                <a:gd name="T6" fmla="*/ 78 w 169"/>
                <a:gd name="T7" fmla="*/ 0 h 124"/>
                <a:gd name="T8" fmla="*/ 91 w 169"/>
                <a:gd name="T9" fmla="*/ 0 h 124"/>
                <a:gd name="T10" fmla="*/ 124 w 169"/>
                <a:gd name="T11" fmla="*/ 101 h 124"/>
                <a:gd name="T12" fmla="*/ 155 w 169"/>
                <a:gd name="T13" fmla="*/ 0 h 124"/>
                <a:gd name="T14" fmla="*/ 169 w 169"/>
                <a:gd name="T15" fmla="*/ 0 h 124"/>
                <a:gd name="T16" fmla="*/ 128 w 169"/>
                <a:gd name="T17" fmla="*/ 124 h 124"/>
                <a:gd name="T18" fmla="*/ 118 w 169"/>
                <a:gd name="T19" fmla="*/ 124 h 124"/>
                <a:gd name="T20" fmla="*/ 85 w 169"/>
                <a:gd name="T21" fmla="*/ 21 h 124"/>
                <a:gd name="T22" fmla="*/ 51 w 169"/>
                <a:gd name="T23" fmla="*/ 124 h 124"/>
                <a:gd name="T24" fmla="*/ 39 w 169"/>
                <a:gd name="T25" fmla="*/ 124 h 124"/>
                <a:gd name="T26" fmla="*/ 0 w 169"/>
                <a:gd name="T2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24">
                  <a:moveTo>
                    <a:pt x="0" y="0"/>
                  </a:moveTo>
                  <a:lnTo>
                    <a:pt x="14" y="0"/>
                  </a:lnTo>
                  <a:lnTo>
                    <a:pt x="45" y="101"/>
                  </a:lnTo>
                  <a:lnTo>
                    <a:pt x="78" y="0"/>
                  </a:lnTo>
                  <a:lnTo>
                    <a:pt x="91" y="0"/>
                  </a:lnTo>
                  <a:lnTo>
                    <a:pt x="124" y="101"/>
                  </a:lnTo>
                  <a:lnTo>
                    <a:pt x="155" y="0"/>
                  </a:lnTo>
                  <a:lnTo>
                    <a:pt x="169" y="0"/>
                  </a:lnTo>
                  <a:lnTo>
                    <a:pt x="128" y="124"/>
                  </a:lnTo>
                  <a:lnTo>
                    <a:pt x="118" y="124"/>
                  </a:lnTo>
                  <a:lnTo>
                    <a:pt x="85" y="21"/>
                  </a:lnTo>
                  <a:lnTo>
                    <a:pt x="51" y="124"/>
                  </a:lnTo>
                  <a:lnTo>
                    <a:pt x="39" y="12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9">
              <a:extLst>
                <a:ext uri="{FF2B5EF4-FFF2-40B4-BE49-F238E27FC236}">
                  <a16:creationId xmlns:a16="http://schemas.microsoft.com/office/drawing/2014/main" id="{1AF69FF3-7959-4A54-A9FB-9C5840723D94}"/>
                </a:ext>
              </a:extLst>
            </p:cNvPr>
            <p:cNvSpPr>
              <a:spLocks noEditPoints="1"/>
            </p:cNvSpPr>
            <p:nvPr userDrawn="1"/>
          </p:nvSpPr>
          <p:spPr bwMode="auto">
            <a:xfrm>
              <a:off x="4527550" y="4192588"/>
              <a:ext cx="198437" cy="204788"/>
            </a:xfrm>
            <a:custGeom>
              <a:avLst/>
              <a:gdLst>
                <a:gd name="T0" fmla="*/ 0 w 83"/>
                <a:gd name="T1" fmla="*/ 43 h 85"/>
                <a:gd name="T2" fmla="*/ 42 w 83"/>
                <a:gd name="T3" fmla="*/ 0 h 85"/>
                <a:gd name="T4" fmla="*/ 83 w 83"/>
                <a:gd name="T5" fmla="*/ 43 h 85"/>
                <a:gd name="T6" fmla="*/ 42 w 83"/>
                <a:gd name="T7" fmla="*/ 85 h 85"/>
                <a:gd name="T8" fmla="*/ 0 w 83"/>
                <a:gd name="T9" fmla="*/ 43 h 85"/>
                <a:gd name="T10" fmla="*/ 74 w 83"/>
                <a:gd name="T11" fmla="*/ 43 h 85"/>
                <a:gd name="T12" fmla="*/ 42 w 83"/>
                <a:gd name="T13" fmla="*/ 9 h 85"/>
                <a:gd name="T14" fmla="*/ 9 w 83"/>
                <a:gd name="T15" fmla="*/ 43 h 85"/>
                <a:gd name="T16" fmla="*/ 42 w 83"/>
                <a:gd name="T17" fmla="*/ 77 h 85"/>
                <a:gd name="T18" fmla="*/ 74 w 83"/>
                <a:gd name="T19" fmla="*/ 4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5">
                  <a:moveTo>
                    <a:pt x="0" y="43"/>
                  </a:moveTo>
                  <a:cubicBezTo>
                    <a:pt x="0" y="13"/>
                    <a:pt x="15" y="0"/>
                    <a:pt x="42" y="0"/>
                  </a:cubicBezTo>
                  <a:cubicBezTo>
                    <a:pt x="68" y="0"/>
                    <a:pt x="83" y="13"/>
                    <a:pt x="83" y="43"/>
                  </a:cubicBezTo>
                  <a:cubicBezTo>
                    <a:pt x="83" y="72"/>
                    <a:pt x="68" y="85"/>
                    <a:pt x="42" y="85"/>
                  </a:cubicBezTo>
                  <a:cubicBezTo>
                    <a:pt x="15" y="85"/>
                    <a:pt x="0" y="72"/>
                    <a:pt x="0" y="43"/>
                  </a:cubicBezTo>
                  <a:close/>
                  <a:moveTo>
                    <a:pt x="74" y="43"/>
                  </a:moveTo>
                  <a:cubicBezTo>
                    <a:pt x="74" y="21"/>
                    <a:pt x="64" y="9"/>
                    <a:pt x="42" y="9"/>
                  </a:cubicBezTo>
                  <a:cubicBezTo>
                    <a:pt x="19" y="9"/>
                    <a:pt x="9" y="21"/>
                    <a:pt x="9" y="43"/>
                  </a:cubicBezTo>
                  <a:cubicBezTo>
                    <a:pt x="9" y="65"/>
                    <a:pt x="19" y="77"/>
                    <a:pt x="42" y="77"/>
                  </a:cubicBezTo>
                  <a:cubicBezTo>
                    <a:pt x="64" y="77"/>
                    <a:pt x="74" y="65"/>
                    <a:pt x="74"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0">
              <a:extLst>
                <a:ext uri="{FF2B5EF4-FFF2-40B4-BE49-F238E27FC236}">
                  <a16:creationId xmlns:a16="http://schemas.microsoft.com/office/drawing/2014/main" id="{99D13606-871E-4901-89B0-5C3B55A97593}"/>
                </a:ext>
              </a:extLst>
            </p:cNvPr>
            <p:cNvSpPr>
              <a:spLocks noEditPoints="1"/>
            </p:cNvSpPr>
            <p:nvPr userDrawn="1"/>
          </p:nvSpPr>
          <p:spPr bwMode="auto">
            <a:xfrm>
              <a:off x="4768850" y="4197351"/>
              <a:ext cx="150812" cy="196850"/>
            </a:xfrm>
            <a:custGeom>
              <a:avLst/>
              <a:gdLst>
                <a:gd name="T0" fmla="*/ 33 w 63"/>
                <a:gd name="T1" fmla="*/ 48 h 82"/>
                <a:gd name="T2" fmla="*/ 8 w 63"/>
                <a:gd name="T3" fmla="*/ 48 h 82"/>
                <a:gd name="T4" fmla="*/ 8 w 63"/>
                <a:gd name="T5" fmla="*/ 82 h 82"/>
                <a:gd name="T6" fmla="*/ 0 w 63"/>
                <a:gd name="T7" fmla="*/ 82 h 82"/>
                <a:gd name="T8" fmla="*/ 0 w 63"/>
                <a:gd name="T9" fmla="*/ 0 h 82"/>
                <a:gd name="T10" fmla="*/ 35 w 63"/>
                <a:gd name="T11" fmla="*/ 0 h 82"/>
                <a:gd name="T12" fmla="*/ 63 w 63"/>
                <a:gd name="T13" fmla="*/ 24 h 82"/>
                <a:gd name="T14" fmla="*/ 42 w 63"/>
                <a:gd name="T15" fmla="*/ 48 h 82"/>
                <a:gd name="T16" fmla="*/ 61 w 63"/>
                <a:gd name="T17" fmla="*/ 82 h 82"/>
                <a:gd name="T18" fmla="*/ 52 w 63"/>
                <a:gd name="T19" fmla="*/ 82 h 82"/>
                <a:gd name="T20" fmla="*/ 33 w 63"/>
                <a:gd name="T21" fmla="*/ 48 h 82"/>
                <a:gd name="T22" fmla="*/ 35 w 63"/>
                <a:gd name="T23" fmla="*/ 40 h 82"/>
                <a:gd name="T24" fmla="*/ 54 w 63"/>
                <a:gd name="T25" fmla="*/ 24 h 82"/>
                <a:gd name="T26" fmla="*/ 35 w 63"/>
                <a:gd name="T27" fmla="*/ 8 h 82"/>
                <a:gd name="T28" fmla="*/ 8 w 63"/>
                <a:gd name="T29" fmla="*/ 8 h 82"/>
                <a:gd name="T30" fmla="*/ 8 w 63"/>
                <a:gd name="T31" fmla="*/ 40 h 82"/>
                <a:gd name="T32" fmla="*/ 35 w 63"/>
                <a:gd name="T3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2">
                  <a:moveTo>
                    <a:pt x="33" y="48"/>
                  </a:moveTo>
                  <a:cubicBezTo>
                    <a:pt x="8" y="48"/>
                    <a:pt x="8" y="48"/>
                    <a:pt x="8" y="48"/>
                  </a:cubicBezTo>
                  <a:cubicBezTo>
                    <a:pt x="8" y="82"/>
                    <a:pt x="8" y="82"/>
                    <a:pt x="8" y="82"/>
                  </a:cubicBezTo>
                  <a:cubicBezTo>
                    <a:pt x="0" y="82"/>
                    <a:pt x="0" y="82"/>
                    <a:pt x="0" y="82"/>
                  </a:cubicBezTo>
                  <a:cubicBezTo>
                    <a:pt x="0" y="0"/>
                    <a:pt x="0" y="0"/>
                    <a:pt x="0" y="0"/>
                  </a:cubicBezTo>
                  <a:cubicBezTo>
                    <a:pt x="35" y="0"/>
                    <a:pt x="35" y="0"/>
                    <a:pt x="35" y="0"/>
                  </a:cubicBezTo>
                  <a:cubicBezTo>
                    <a:pt x="54" y="0"/>
                    <a:pt x="63" y="7"/>
                    <a:pt x="63" y="24"/>
                  </a:cubicBezTo>
                  <a:cubicBezTo>
                    <a:pt x="63" y="38"/>
                    <a:pt x="56" y="46"/>
                    <a:pt x="42" y="48"/>
                  </a:cubicBezTo>
                  <a:cubicBezTo>
                    <a:pt x="61" y="82"/>
                    <a:pt x="61" y="82"/>
                    <a:pt x="61" y="82"/>
                  </a:cubicBezTo>
                  <a:cubicBezTo>
                    <a:pt x="52" y="82"/>
                    <a:pt x="52" y="82"/>
                    <a:pt x="52" y="82"/>
                  </a:cubicBezTo>
                  <a:lnTo>
                    <a:pt x="33" y="48"/>
                  </a:lnTo>
                  <a:close/>
                  <a:moveTo>
                    <a:pt x="35" y="40"/>
                  </a:moveTo>
                  <a:cubicBezTo>
                    <a:pt x="47" y="40"/>
                    <a:pt x="54" y="37"/>
                    <a:pt x="54" y="24"/>
                  </a:cubicBezTo>
                  <a:cubicBezTo>
                    <a:pt x="54" y="11"/>
                    <a:pt x="47" y="8"/>
                    <a:pt x="35" y="8"/>
                  </a:cubicBezTo>
                  <a:cubicBezTo>
                    <a:pt x="8" y="8"/>
                    <a:pt x="8" y="8"/>
                    <a:pt x="8" y="8"/>
                  </a:cubicBezTo>
                  <a:cubicBezTo>
                    <a:pt x="8" y="40"/>
                    <a:pt x="8" y="40"/>
                    <a:pt x="8" y="40"/>
                  </a:cubicBezTo>
                  <a:lnTo>
                    <a:pt x="35" y="4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1">
              <a:extLst>
                <a:ext uri="{FF2B5EF4-FFF2-40B4-BE49-F238E27FC236}">
                  <a16:creationId xmlns:a16="http://schemas.microsoft.com/office/drawing/2014/main" id="{27E6C4DA-CA2E-4D2F-955D-9AD1AF6D2B9B}"/>
                </a:ext>
              </a:extLst>
            </p:cNvPr>
            <p:cNvSpPr>
              <a:spLocks/>
            </p:cNvSpPr>
            <p:nvPr userDrawn="1"/>
          </p:nvSpPr>
          <p:spPr bwMode="auto">
            <a:xfrm>
              <a:off x="4962525" y="4197351"/>
              <a:ext cx="153987" cy="196850"/>
            </a:xfrm>
            <a:custGeom>
              <a:avLst/>
              <a:gdLst>
                <a:gd name="T0" fmla="*/ 38 w 97"/>
                <a:gd name="T1" fmla="*/ 57 h 124"/>
                <a:gd name="T2" fmla="*/ 14 w 97"/>
                <a:gd name="T3" fmla="*/ 85 h 124"/>
                <a:gd name="T4" fmla="*/ 14 w 97"/>
                <a:gd name="T5" fmla="*/ 124 h 124"/>
                <a:gd name="T6" fmla="*/ 0 w 97"/>
                <a:gd name="T7" fmla="*/ 124 h 124"/>
                <a:gd name="T8" fmla="*/ 0 w 97"/>
                <a:gd name="T9" fmla="*/ 0 h 124"/>
                <a:gd name="T10" fmla="*/ 14 w 97"/>
                <a:gd name="T11" fmla="*/ 0 h 124"/>
                <a:gd name="T12" fmla="*/ 14 w 97"/>
                <a:gd name="T13" fmla="*/ 68 h 124"/>
                <a:gd name="T14" fmla="*/ 76 w 97"/>
                <a:gd name="T15" fmla="*/ 0 h 124"/>
                <a:gd name="T16" fmla="*/ 91 w 97"/>
                <a:gd name="T17" fmla="*/ 0 h 124"/>
                <a:gd name="T18" fmla="*/ 47 w 97"/>
                <a:gd name="T19" fmla="*/ 48 h 124"/>
                <a:gd name="T20" fmla="*/ 97 w 97"/>
                <a:gd name="T21" fmla="*/ 124 h 124"/>
                <a:gd name="T22" fmla="*/ 82 w 97"/>
                <a:gd name="T23" fmla="*/ 124 h 124"/>
                <a:gd name="T24" fmla="*/ 38 w 97"/>
                <a:gd name="T25" fmla="*/ 5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24">
                  <a:moveTo>
                    <a:pt x="38" y="57"/>
                  </a:moveTo>
                  <a:lnTo>
                    <a:pt x="14" y="85"/>
                  </a:lnTo>
                  <a:lnTo>
                    <a:pt x="14" y="124"/>
                  </a:lnTo>
                  <a:lnTo>
                    <a:pt x="0" y="124"/>
                  </a:lnTo>
                  <a:lnTo>
                    <a:pt x="0" y="0"/>
                  </a:lnTo>
                  <a:lnTo>
                    <a:pt x="14" y="0"/>
                  </a:lnTo>
                  <a:lnTo>
                    <a:pt x="14" y="68"/>
                  </a:lnTo>
                  <a:lnTo>
                    <a:pt x="76" y="0"/>
                  </a:lnTo>
                  <a:lnTo>
                    <a:pt x="91" y="0"/>
                  </a:lnTo>
                  <a:lnTo>
                    <a:pt x="47" y="48"/>
                  </a:lnTo>
                  <a:lnTo>
                    <a:pt x="97" y="124"/>
                  </a:lnTo>
                  <a:lnTo>
                    <a:pt x="82" y="124"/>
                  </a:lnTo>
                  <a:lnTo>
                    <a:pt x="38" y="5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2">
              <a:extLst>
                <a:ext uri="{FF2B5EF4-FFF2-40B4-BE49-F238E27FC236}">
                  <a16:creationId xmlns:a16="http://schemas.microsoft.com/office/drawing/2014/main" id="{3C74F658-4046-43D7-821E-B57E1764A22A}"/>
                </a:ext>
              </a:extLst>
            </p:cNvPr>
            <p:cNvSpPr>
              <a:spLocks/>
            </p:cNvSpPr>
            <p:nvPr userDrawn="1"/>
          </p:nvSpPr>
          <p:spPr bwMode="auto">
            <a:xfrm>
              <a:off x="5133975" y="4192588"/>
              <a:ext cx="160337" cy="204788"/>
            </a:xfrm>
            <a:custGeom>
              <a:avLst/>
              <a:gdLst>
                <a:gd name="T0" fmla="*/ 0 w 67"/>
                <a:gd name="T1" fmla="*/ 75 h 85"/>
                <a:gd name="T2" fmla="*/ 5 w 67"/>
                <a:gd name="T3" fmla="*/ 69 h 85"/>
                <a:gd name="T4" fmla="*/ 34 w 67"/>
                <a:gd name="T5" fmla="*/ 77 h 85"/>
                <a:gd name="T6" fmla="*/ 59 w 67"/>
                <a:gd name="T7" fmla="*/ 61 h 85"/>
                <a:gd name="T8" fmla="*/ 34 w 67"/>
                <a:gd name="T9" fmla="*/ 45 h 85"/>
                <a:gd name="T10" fmla="*/ 5 w 67"/>
                <a:gd name="T11" fmla="*/ 22 h 85"/>
                <a:gd name="T12" fmla="*/ 34 w 67"/>
                <a:gd name="T13" fmla="*/ 0 h 85"/>
                <a:gd name="T14" fmla="*/ 63 w 67"/>
                <a:gd name="T15" fmla="*/ 8 h 85"/>
                <a:gd name="T16" fmla="*/ 58 w 67"/>
                <a:gd name="T17" fmla="*/ 15 h 85"/>
                <a:gd name="T18" fmla="*/ 34 w 67"/>
                <a:gd name="T19" fmla="*/ 8 h 85"/>
                <a:gd name="T20" fmla="*/ 13 w 67"/>
                <a:gd name="T21" fmla="*/ 22 h 85"/>
                <a:gd name="T22" fmla="*/ 36 w 67"/>
                <a:gd name="T23" fmla="*/ 37 h 85"/>
                <a:gd name="T24" fmla="*/ 67 w 67"/>
                <a:gd name="T25" fmla="*/ 61 h 85"/>
                <a:gd name="T26" fmla="*/ 34 w 67"/>
                <a:gd name="T27" fmla="*/ 85 h 85"/>
                <a:gd name="T28" fmla="*/ 0 w 67"/>
                <a:gd name="T29" fmla="*/ 7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85">
                  <a:moveTo>
                    <a:pt x="0" y="75"/>
                  </a:moveTo>
                  <a:cubicBezTo>
                    <a:pt x="5" y="69"/>
                    <a:pt x="5" y="69"/>
                    <a:pt x="5" y="69"/>
                  </a:cubicBezTo>
                  <a:cubicBezTo>
                    <a:pt x="15" y="75"/>
                    <a:pt x="24" y="77"/>
                    <a:pt x="34" y="77"/>
                  </a:cubicBezTo>
                  <a:cubicBezTo>
                    <a:pt x="51" y="77"/>
                    <a:pt x="59" y="72"/>
                    <a:pt x="59" y="61"/>
                  </a:cubicBezTo>
                  <a:cubicBezTo>
                    <a:pt x="59" y="49"/>
                    <a:pt x="49" y="48"/>
                    <a:pt x="34" y="45"/>
                  </a:cubicBezTo>
                  <a:cubicBezTo>
                    <a:pt x="16" y="42"/>
                    <a:pt x="5" y="39"/>
                    <a:pt x="5" y="22"/>
                  </a:cubicBezTo>
                  <a:cubicBezTo>
                    <a:pt x="5" y="7"/>
                    <a:pt x="15" y="0"/>
                    <a:pt x="34" y="0"/>
                  </a:cubicBezTo>
                  <a:cubicBezTo>
                    <a:pt x="47" y="0"/>
                    <a:pt x="56" y="3"/>
                    <a:pt x="63" y="8"/>
                  </a:cubicBezTo>
                  <a:cubicBezTo>
                    <a:pt x="58" y="15"/>
                    <a:pt x="58" y="15"/>
                    <a:pt x="58" y="15"/>
                  </a:cubicBezTo>
                  <a:cubicBezTo>
                    <a:pt x="52" y="11"/>
                    <a:pt x="43" y="8"/>
                    <a:pt x="34" y="8"/>
                  </a:cubicBezTo>
                  <a:cubicBezTo>
                    <a:pt x="19" y="8"/>
                    <a:pt x="13" y="12"/>
                    <a:pt x="13" y="22"/>
                  </a:cubicBezTo>
                  <a:cubicBezTo>
                    <a:pt x="13" y="33"/>
                    <a:pt x="22" y="35"/>
                    <a:pt x="36" y="37"/>
                  </a:cubicBezTo>
                  <a:cubicBezTo>
                    <a:pt x="54" y="40"/>
                    <a:pt x="67" y="43"/>
                    <a:pt x="67" y="61"/>
                  </a:cubicBezTo>
                  <a:cubicBezTo>
                    <a:pt x="67" y="77"/>
                    <a:pt x="57" y="85"/>
                    <a:pt x="34" y="85"/>
                  </a:cubicBezTo>
                  <a:cubicBezTo>
                    <a:pt x="22" y="85"/>
                    <a:pt x="11" y="82"/>
                    <a:pt x="0" y="7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3">
              <a:extLst>
                <a:ext uri="{FF2B5EF4-FFF2-40B4-BE49-F238E27FC236}">
                  <a16:creationId xmlns:a16="http://schemas.microsoft.com/office/drawing/2014/main" id="{602C543C-0B72-482A-81C3-40109F6C0B74}"/>
                </a:ext>
              </a:extLst>
            </p:cNvPr>
            <p:cNvSpPr>
              <a:spLocks/>
            </p:cNvSpPr>
            <p:nvPr userDrawn="1"/>
          </p:nvSpPr>
          <p:spPr bwMode="auto">
            <a:xfrm>
              <a:off x="5213350" y="3379788"/>
              <a:ext cx="352425" cy="730250"/>
            </a:xfrm>
            <a:custGeom>
              <a:avLst/>
              <a:gdLst>
                <a:gd name="T0" fmla="*/ 120 w 147"/>
                <a:gd name="T1" fmla="*/ 0 h 303"/>
                <a:gd name="T2" fmla="*/ 0 w 147"/>
                <a:gd name="T3" fmla="*/ 125 h 303"/>
                <a:gd name="T4" fmla="*/ 0 w 147"/>
                <a:gd name="T5" fmla="*/ 303 h 303"/>
                <a:gd name="T6" fmla="*/ 27 w 147"/>
                <a:gd name="T7" fmla="*/ 303 h 303"/>
                <a:gd name="T8" fmla="*/ 27 w 147"/>
                <a:gd name="T9" fmla="*/ 125 h 303"/>
                <a:gd name="T10" fmla="*/ 120 w 147"/>
                <a:gd name="T11" fmla="*/ 26 h 303"/>
                <a:gd name="T12" fmla="*/ 147 w 147"/>
                <a:gd name="T13" fmla="*/ 27 h 303"/>
                <a:gd name="T14" fmla="*/ 147 w 147"/>
                <a:gd name="T15" fmla="*/ 1 h 303"/>
                <a:gd name="T16" fmla="*/ 120 w 147"/>
                <a:gd name="T1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03">
                  <a:moveTo>
                    <a:pt x="120" y="0"/>
                  </a:moveTo>
                  <a:cubicBezTo>
                    <a:pt x="5" y="0"/>
                    <a:pt x="0" y="52"/>
                    <a:pt x="0" y="125"/>
                  </a:cubicBezTo>
                  <a:cubicBezTo>
                    <a:pt x="0" y="303"/>
                    <a:pt x="0" y="303"/>
                    <a:pt x="0" y="303"/>
                  </a:cubicBezTo>
                  <a:cubicBezTo>
                    <a:pt x="27" y="303"/>
                    <a:pt x="27" y="303"/>
                    <a:pt x="27" y="303"/>
                  </a:cubicBezTo>
                  <a:cubicBezTo>
                    <a:pt x="27" y="125"/>
                    <a:pt x="27" y="125"/>
                    <a:pt x="27" y="125"/>
                  </a:cubicBezTo>
                  <a:cubicBezTo>
                    <a:pt x="27" y="70"/>
                    <a:pt x="25" y="26"/>
                    <a:pt x="120" y="26"/>
                  </a:cubicBezTo>
                  <a:cubicBezTo>
                    <a:pt x="130" y="26"/>
                    <a:pt x="139" y="26"/>
                    <a:pt x="147" y="27"/>
                  </a:cubicBezTo>
                  <a:cubicBezTo>
                    <a:pt x="147" y="1"/>
                    <a:pt x="147" y="1"/>
                    <a:pt x="147" y="1"/>
                  </a:cubicBezTo>
                  <a:cubicBezTo>
                    <a:pt x="139" y="1"/>
                    <a:pt x="130" y="0"/>
                    <a:pt x="1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4">
              <a:extLst>
                <a:ext uri="{FF2B5EF4-FFF2-40B4-BE49-F238E27FC236}">
                  <a16:creationId xmlns:a16="http://schemas.microsoft.com/office/drawing/2014/main" id="{CF467010-8FDA-4A2D-9686-3EE6030767C2}"/>
                </a:ext>
              </a:extLst>
            </p:cNvPr>
            <p:cNvSpPr>
              <a:spLocks/>
            </p:cNvSpPr>
            <p:nvPr userDrawn="1"/>
          </p:nvSpPr>
          <p:spPr bwMode="auto">
            <a:xfrm>
              <a:off x="2281238" y="3394076"/>
              <a:ext cx="582612" cy="730250"/>
            </a:xfrm>
            <a:custGeom>
              <a:avLst/>
              <a:gdLst>
                <a:gd name="T0" fmla="*/ 0 w 243"/>
                <a:gd name="T1" fmla="*/ 181 h 303"/>
                <a:gd name="T2" fmla="*/ 0 w 243"/>
                <a:gd name="T3" fmla="*/ 0 h 303"/>
                <a:gd name="T4" fmla="*/ 28 w 243"/>
                <a:gd name="T5" fmla="*/ 0 h 303"/>
                <a:gd name="T6" fmla="*/ 28 w 243"/>
                <a:gd name="T7" fmla="*/ 182 h 303"/>
                <a:gd name="T8" fmla="*/ 123 w 243"/>
                <a:gd name="T9" fmla="*/ 278 h 303"/>
                <a:gd name="T10" fmla="*/ 216 w 243"/>
                <a:gd name="T11" fmla="*/ 179 h 303"/>
                <a:gd name="T12" fmla="*/ 216 w 243"/>
                <a:gd name="T13" fmla="*/ 0 h 303"/>
                <a:gd name="T14" fmla="*/ 243 w 243"/>
                <a:gd name="T15" fmla="*/ 0 h 303"/>
                <a:gd name="T16" fmla="*/ 243 w 243"/>
                <a:gd name="T17" fmla="*/ 179 h 303"/>
                <a:gd name="T18" fmla="*/ 123 w 243"/>
                <a:gd name="T19" fmla="*/ 303 h 303"/>
                <a:gd name="T20" fmla="*/ 0 w 243"/>
                <a:gd name="T21" fmla="*/ 18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3" h="303">
                  <a:moveTo>
                    <a:pt x="0" y="181"/>
                  </a:moveTo>
                  <a:cubicBezTo>
                    <a:pt x="0" y="0"/>
                    <a:pt x="0" y="0"/>
                    <a:pt x="0" y="0"/>
                  </a:cubicBezTo>
                  <a:cubicBezTo>
                    <a:pt x="28" y="0"/>
                    <a:pt x="28" y="0"/>
                    <a:pt x="28" y="0"/>
                  </a:cubicBezTo>
                  <a:cubicBezTo>
                    <a:pt x="28" y="182"/>
                    <a:pt x="28" y="182"/>
                    <a:pt x="28" y="182"/>
                  </a:cubicBezTo>
                  <a:cubicBezTo>
                    <a:pt x="28" y="234"/>
                    <a:pt x="27" y="278"/>
                    <a:pt x="123" y="278"/>
                  </a:cubicBezTo>
                  <a:cubicBezTo>
                    <a:pt x="218" y="278"/>
                    <a:pt x="216" y="234"/>
                    <a:pt x="216" y="179"/>
                  </a:cubicBezTo>
                  <a:cubicBezTo>
                    <a:pt x="216" y="0"/>
                    <a:pt x="216" y="0"/>
                    <a:pt x="216" y="0"/>
                  </a:cubicBezTo>
                  <a:cubicBezTo>
                    <a:pt x="243" y="0"/>
                    <a:pt x="243" y="0"/>
                    <a:pt x="243" y="0"/>
                  </a:cubicBezTo>
                  <a:cubicBezTo>
                    <a:pt x="243" y="179"/>
                    <a:pt x="243" y="179"/>
                    <a:pt x="243" y="179"/>
                  </a:cubicBezTo>
                  <a:cubicBezTo>
                    <a:pt x="243" y="252"/>
                    <a:pt x="238" y="303"/>
                    <a:pt x="123" y="303"/>
                  </a:cubicBezTo>
                  <a:cubicBezTo>
                    <a:pt x="7" y="303"/>
                    <a:pt x="0" y="252"/>
                    <a:pt x="0" y="18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5">
              <a:extLst>
                <a:ext uri="{FF2B5EF4-FFF2-40B4-BE49-F238E27FC236}">
                  <a16:creationId xmlns:a16="http://schemas.microsoft.com/office/drawing/2014/main" id="{712681F6-4BBB-445D-834F-A0B7158FF7A5}"/>
                </a:ext>
              </a:extLst>
            </p:cNvPr>
            <p:cNvSpPr>
              <a:spLocks/>
            </p:cNvSpPr>
            <p:nvPr userDrawn="1"/>
          </p:nvSpPr>
          <p:spPr bwMode="auto">
            <a:xfrm>
              <a:off x="2973388" y="3379788"/>
              <a:ext cx="581025" cy="730250"/>
            </a:xfrm>
            <a:custGeom>
              <a:avLst/>
              <a:gdLst>
                <a:gd name="T0" fmla="*/ 242 w 242"/>
                <a:gd name="T1" fmla="*/ 122 h 303"/>
                <a:gd name="T2" fmla="*/ 242 w 242"/>
                <a:gd name="T3" fmla="*/ 303 h 303"/>
                <a:gd name="T4" fmla="*/ 215 w 242"/>
                <a:gd name="T5" fmla="*/ 303 h 303"/>
                <a:gd name="T6" fmla="*/ 215 w 242"/>
                <a:gd name="T7" fmla="*/ 122 h 303"/>
                <a:gd name="T8" fmla="*/ 120 w 242"/>
                <a:gd name="T9" fmla="*/ 26 h 303"/>
                <a:gd name="T10" fmla="*/ 27 w 242"/>
                <a:gd name="T11" fmla="*/ 125 h 303"/>
                <a:gd name="T12" fmla="*/ 27 w 242"/>
                <a:gd name="T13" fmla="*/ 303 h 303"/>
                <a:gd name="T14" fmla="*/ 0 w 242"/>
                <a:gd name="T15" fmla="*/ 303 h 303"/>
                <a:gd name="T16" fmla="*/ 0 w 242"/>
                <a:gd name="T17" fmla="*/ 125 h 303"/>
                <a:gd name="T18" fmla="*/ 120 w 242"/>
                <a:gd name="T19" fmla="*/ 0 h 303"/>
                <a:gd name="T20" fmla="*/ 242 w 242"/>
                <a:gd name="T21" fmla="*/ 12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2" h="303">
                  <a:moveTo>
                    <a:pt x="242" y="122"/>
                  </a:moveTo>
                  <a:cubicBezTo>
                    <a:pt x="242" y="303"/>
                    <a:pt x="242" y="303"/>
                    <a:pt x="242" y="303"/>
                  </a:cubicBezTo>
                  <a:cubicBezTo>
                    <a:pt x="215" y="303"/>
                    <a:pt x="215" y="303"/>
                    <a:pt x="215" y="303"/>
                  </a:cubicBezTo>
                  <a:cubicBezTo>
                    <a:pt x="215" y="122"/>
                    <a:pt x="215" y="122"/>
                    <a:pt x="215" y="122"/>
                  </a:cubicBezTo>
                  <a:cubicBezTo>
                    <a:pt x="215" y="70"/>
                    <a:pt x="215" y="26"/>
                    <a:pt x="120" y="26"/>
                  </a:cubicBezTo>
                  <a:cubicBezTo>
                    <a:pt x="25" y="26"/>
                    <a:pt x="27" y="70"/>
                    <a:pt x="27" y="125"/>
                  </a:cubicBezTo>
                  <a:cubicBezTo>
                    <a:pt x="27" y="303"/>
                    <a:pt x="27" y="303"/>
                    <a:pt x="27" y="303"/>
                  </a:cubicBezTo>
                  <a:cubicBezTo>
                    <a:pt x="0" y="303"/>
                    <a:pt x="0" y="303"/>
                    <a:pt x="0" y="303"/>
                  </a:cubicBezTo>
                  <a:cubicBezTo>
                    <a:pt x="0" y="125"/>
                    <a:pt x="0" y="125"/>
                    <a:pt x="0" y="125"/>
                  </a:cubicBezTo>
                  <a:cubicBezTo>
                    <a:pt x="0" y="52"/>
                    <a:pt x="5" y="0"/>
                    <a:pt x="120" y="0"/>
                  </a:cubicBezTo>
                  <a:cubicBezTo>
                    <a:pt x="235" y="0"/>
                    <a:pt x="242" y="52"/>
                    <a:pt x="242" y="1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16">
              <a:extLst>
                <a:ext uri="{FF2B5EF4-FFF2-40B4-BE49-F238E27FC236}">
                  <a16:creationId xmlns:a16="http://schemas.microsoft.com/office/drawing/2014/main" id="{399A461A-9060-41DA-9839-4ECF67A7FF89}"/>
                </a:ext>
              </a:extLst>
            </p:cNvPr>
            <p:cNvSpPr>
              <a:spLocks noChangeArrowheads="1"/>
            </p:cNvSpPr>
            <p:nvPr userDrawn="1"/>
          </p:nvSpPr>
          <p:spPr bwMode="auto">
            <a:xfrm>
              <a:off x="3676650" y="3397251"/>
              <a:ext cx="61912" cy="7127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7">
              <a:extLst>
                <a:ext uri="{FF2B5EF4-FFF2-40B4-BE49-F238E27FC236}">
                  <a16:creationId xmlns:a16="http://schemas.microsoft.com/office/drawing/2014/main" id="{263C464E-C18C-4330-8F6A-E817C9584E7F}"/>
                </a:ext>
              </a:extLst>
            </p:cNvPr>
            <p:cNvSpPr>
              <a:spLocks noEditPoints="1"/>
            </p:cNvSpPr>
            <p:nvPr userDrawn="1"/>
          </p:nvSpPr>
          <p:spPr bwMode="auto">
            <a:xfrm>
              <a:off x="3857625" y="3397251"/>
              <a:ext cx="573087" cy="712788"/>
            </a:xfrm>
            <a:custGeom>
              <a:avLst/>
              <a:gdLst>
                <a:gd name="T0" fmla="*/ 0 w 239"/>
                <a:gd name="T1" fmla="*/ 0 h 296"/>
                <a:gd name="T2" fmla="*/ 139 w 239"/>
                <a:gd name="T3" fmla="*/ 0 h 296"/>
                <a:gd name="T4" fmla="*/ 239 w 239"/>
                <a:gd name="T5" fmla="*/ 95 h 296"/>
                <a:gd name="T6" fmla="*/ 139 w 239"/>
                <a:gd name="T7" fmla="*/ 193 h 296"/>
                <a:gd name="T8" fmla="*/ 27 w 239"/>
                <a:gd name="T9" fmla="*/ 193 h 296"/>
                <a:gd name="T10" fmla="*/ 27 w 239"/>
                <a:gd name="T11" fmla="*/ 296 h 296"/>
                <a:gd name="T12" fmla="*/ 0 w 239"/>
                <a:gd name="T13" fmla="*/ 296 h 296"/>
                <a:gd name="T14" fmla="*/ 0 w 239"/>
                <a:gd name="T15" fmla="*/ 0 h 296"/>
                <a:gd name="T16" fmla="*/ 139 w 239"/>
                <a:gd name="T17" fmla="*/ 167 h 296"/>
                <a:gd name="T18" fmla="*/ 211 w 239"/>
                <a:gd name="T19" fmla="*/ 96 h 296"/>
                <a:gd name="T20" fmla="*/ 138 w 239"/>
                <a:gd name="T21" fmla="*/ 26 h 296"/>
                <a:gd name="T22" fmla="*/ 27 w 239"/>
                <a:gd name="T23" fmla="*/ 26 h 296"/>
                <a:gd name="T24" fmla="*/ 27 w 239"/>
                <a:gd name="T25" fmla="*/ 167 h 296"/>
                <a:gd name="T26" fmla="*/ 139 w 239"/>
                <a:gd name="T27" fmla="*/ 16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9" h="296">
                  <a:moveTo>
                    <a:pt x="0" y="0"/>
                  </a:moveTo>
                  <a:cubicBezTo>
                    <a:pt x="139" y="0"/>
                    <a:pt x="139" y="0"/>
                    <a:pt x="139" y="0"/>
                  </a:cubicBezTo>
                  <a:cubicBezTo>
                    <a:pt x="208" y="0"/>
                    <a:pt x="239" y="34"/>
                    <a:pt x="239" y="95"/>
                  </a:cubicBezTo>
                  <a:cubicBezTo>
                    <a:pt x="239" y="156"/>
                    <a:pt x="208" y="193"/>
                    <a:pt x="139" y="193"/>
                  </a:cubicBezTo>
                  <a:cubicBezTo>
                    <a:pt x="27" y="193"/>
                    <a:pt x="27" y="193"/>
                    <a:pt x="27" y="193"/>
                  </a:cubicBezTo>
                  <a:cubicBezTo>
                    <a:pt x="27" y="296"/>
                    <a:pt x="27" y="296"/>
                    <a:pt x="27" y="296"/>
                  </a:cubicBezTo>
                  <a:cubicBezTo>
                    <a:pt x="0" y="296"/>
                    <a:pt x="0" y="296"/>
                    <a:pt x="0" y="296"/>
                  </a:cubicBezTo>
                  <a:lnTo>
                    <a:pt x="0" y="0"/>
                  </a:lnTo>
                  <a:close/>
                  <a:moveTo>
                    <a:pt x="139" y="167"/>
                  </a:moveTo>
                  <a:cubicBezTo>
                    <a:pt x="187" y="167"/>
                    <a:pt x="211" y="143"/>
                    <a:pt x="211" y="96"/>
                  </a:cubicBezTo>
                  <a:cubicBezTo>
                    <a:pt x="211" y="49"/>
                    <a:pt x="185" y="26"/>
                    <a:pt x="138" y="26"/>
                  </a:cubicBezTo>
                  <a:cubicBezTo>
                    <a:pt x="27" y="26"/>
                    <a:pt x="27" y="26"/>
                    <a:pt x="27" y="26"/>
                  </a:cubicBezTo>
                  <a:cubicBezTo>
                    <a:pt x="27" y="167"/>
                    <a:pt x="27" y="167"/>
                    <a:pt x="27" y="167"/>
                  </a:cubicBezTo>
                  <a:lnTo>
                    <a:pt x="139" y="16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8">
              <a:extLst>
                <a:ext uri="{FF2B5EF4-FFF2-40B4-BE49-F238E27FC236}">
                  <a16:creationId xmlns:a16="http://schemas.microsoft.com/office/drawing/2014/main" id="{BA3EDC79-511C-483A-AE43-8F87F16342DD}"/>
                </a:ext>
              </a:extLst>
            </p:cNvPr>
            <p:cNvSpPr>
              <a:spLocks noEditPoints="1"/>
            </p:cNvSpPr>
            <p:nvPr userDrawn="1"/>
          </p:nvSpPr>
          <p:spPr bwMode="auto">
            <a:xfrm>
              <a:off x="4505325" y="3378201"/>
              <a:ext cx="614362" cy="746125"/>
            </a:xfrm>
            <a:custGeom>
              <a:avLst/>
              <a:gdLst>
                <a:gd name="T0" fmla="*/ 0 w 256"/>
                <a:gd name="T1" fmla="*/ 155 h 310"/>
                <a:gd name="T2" fmla="*/ 137 w 256"/>
                <a:gd name="T3" fmla="*/ 0 h 310"/>
                <a:gd name="T4" fmla="*/ 256 w 256"/>
                <a:gd name="T5" fmla="*/ 160 h 310"/>
                <a:gd name="T6" fmla="*/ 27 w 256"/>
                <a:gd name="T7" fmla="*/ 160 h 310"/>
                <a:gd name="T8" fmla="*/ 139 w 256"/>
                <a:gd name="T9" fmla="*/ 286 h 310"/>
                <a:gd name="T10" fmla="*/ 236 w 256"/>
                <a:gd name="T11" fmla="*/ 254 h 310"/>
                <a:gd name="T12" fmla="*/ 251 w 256"/>
                <a:gd name="T13" fmla="*/ 274 h 310"/>
                <a:gd name="T14" fmla="*/ 139 w 256"/>
                <a:gd name="T15" fmla="*/ 310 h 310"/>
                <a:gd name="T16" fmla="*/ 0 w 256"/>
                <a:gd name="T17" fmla="*/ 155 h 310"/>
                <a:gd name="T18" fmla="*/ 27 w 256"/>
                <a:gd name="T19" fmla="*/ 135 h 310"/>
                <a:gd name="T20" fmla="*/ 229 w 256"/>
                <a:gd name="T21" fmla="*/ 135 h 310"/>
                <a:gd name="T22" fmla="*/ 136 w 256"/>
                <a:gd name="T23" fmla="*/ 25 h 310"/>
                <a:gd name="T24" fmla="*/ 27 w 256"/>
                <a:gd name="T25" fmla="*/ 13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6" h="310">
                  <a:moveTo>
                    <a:pt x="0" y="155"/>
                  </a:moveTo>
                  <a:cubicBezTo>
                    <a:pt x="0" y="68"/>
                    <a:pt x="25" y="0"/>
                    <a:pt x="137" y="0"/>
                  </a:cubicBezTo>
                  <a:cubicBezTo>
                    <a:pt x="252" y="0"/>
                    <a:pt x="256" y="78"/>
                    <a:pt x="256" y="160"/>
                  </a:cubicBezTo>
                  <a:cubicBezTo>
                    <a:pt x="27" y="160"/>
                    <a:pt x="27" y="160"/>
                    <a:pt x="27" y="160"/>
                  </a:cubicBezTo>
                  <a:cubicBezTo>
                    <a:pt x="27" y="232"/>
                    <a:pt x="45" y="286"/>
                    <a:pt x="139" y="286"/>
                  </a:cubicBezTo>
                  <a:cubicBezTo>
                    <a:pt x="189" y="286"/>
                    <a:pt x="212" y="272"/>
                    <a:pt x="236" y="254"/>
                  </a:cubicBezTo>
                  <a:cubicBezTo>
                    <a:pt x="251" y="274"/>
                    <a:pt x="251" y="274"/>
                    <a:pt x="251" y="274"/>
                  </a:cubicBezTo>
                  <a:cubicBezTo>
                    <a:pt x="224" y="294"/>
                    <a:pt x="192" y="310"/>
                    <a:pt x="139" y="310"/>
                  </a:cubicBezTo>
                  <a:cubicBezTo>
                    <a:pt x="22" y="310"/>
                    <a:pt x="0" y="242"/>
                    <a:pt x="0" y="155"/>
                  </a:cubicBezTo>
                  <a:close/>
                  <a:moveTo>
                    <a:pt x="27" y="135"/>
                  </a:moveTo>
                  <a:cubicBezTo>
                    <a:pt x="229" y="135"/>
                    <a:pt x="229" y="135"/>
                    <a:pt x="229" y="135"/>
                  </a:cubicBezTo>
                  <a:cubicBezTo>
                    <a:pt x="226" y="76"/>
                    <a:pt x="223" y="25"/>
                    <a:pt x="136" y="25"/>
                  </a:cubicBezTo>
                  <a:cubicBezTo>
                    <a:pt x="53" y="25"/>
                    <a:pt x="30" y="70"/>
                    <a:pt x="27" y="1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9">
              <a:extLst>
                <a:ext uri="{FF2B5EF4-FFF2-40B4-BE49-F238E27FC236}">
                  <a16:creationId xmlns:a16="http://schemas.microsoft.com/office/drawing/2014/main" id="{DE9FEF45-3930-476F-AA2F-C96BD95155CD}"/>
                </a:ext>
              </a:extLst>
            </p:cNvPr>
            <p:cNvSpPr>
              <a:spLocks/>
            </p:cNvSpPr>
            <p:nvPr userDrawn="1"/>
          </p:nvSpPr>
          <p:spPr bwMode="auto">
            <a:xfrm>
              <a:off x="1855788" y="3394076"/>
              <a:ext cx="312737" cy="873125"/>
            </a:xfrm>
            <a:custGeom>
              <a:avLst/>
              <a:gdLst>
                <a:gd name="T0" fmla="*/ 10 w 130"/>
                <a:gd name="T1" fmla="*/ 362 h 362"/>
                <a:gd name="T2" fmla="*/ 130 w 130"/>
                <a:gd name="T3" fmla="*/ 237 h 362"/>
                <a:gd name="T4" fmla="*/ 130 w 130"/>
                <a:gd name="T5" fmla="*/ 0 h 362"/>
                <a:gd name="T6" fmla="*/ 103 w 130"/>
                <a:gd name="T7" fmla="*/ 0 h 362"/>
                <a:gd name="T8" fmla="*/ 103 w 130"/>
                <a:gd name="T9" fmla="*/ 237 h 362"/>
                <a:gd name="T10" fmla="*/ 10 w 130"/>
                <a:gd name="T11" fmla="*/ 336 h 362"/>
                <a:gd name="T12" fmla="*/ 0 w 130"/>
                <a:gd name="T13" fmla="*/ 336 h 362"/>
                <a:gd name="T14" fmla="*/ 0 w 130"/>
                <a:gd name="T15" fmla="*/ 361 h 362"/>
                <a:gd name="T16" fmla="*/ 10 w 130"/>
                <a:gd name="T17"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362">
                  <a:moveTo>
                    <a:pt x="10" y="362"/>
                  </a:moveTo>
                  <a:cubicBezTo>
                    <a:pt x="126" y="362"/>
                    <a:pt x="130" y="310"/>
                    <a:pt x="130" y="237"/>
                  </a:cubicBezTo>
                  <a:cubicBezTo>
                    <a:pt x="130" y="0"/>
                    <a:pt x="130" y="0"/>
                    <a:pt x="130" y="0"/>
                  </a:cubicBezTo>
                  <a:cubicBezTo>
                    <a:pt x="103" y="0"/>
                    <a:pt x="103" y="0"/>
                    <a:pt x="103" y="0"/>
                  </a:cubicBezTo>
                  <a:cubicBezTo>
                    <a:pt x="103" y="237"/>
                    <a:pt x="103" y="237"/>
                    <a:pt x="103" y="237"/>
                  </a:cubicBezTo>
                  <a:cubicBezTo>
                    <a:pt x="103" y="292"/>
                    <a:pt x="105" y="336"/>
                    <a:pt x="10" y="336"/>
                  </a:cubicBezTo>
                  <a:cubicBezTo>
                    <a:pt x="7" y="336"/>
                    <a:pt x="3" y="336"/>
                    <a:pt x="0" y="336"/>
                  </a:cubicBezTo>
                  <a:cubicBezTo>
                    <a:pt x="0" y="361"/>
                    <a:pt x="0" y="361"/>
                    <a:pt x="0" y="361"/>
                  </a:cubicBezTo>
                  <a:cubicBezTo>
                    <a:pt x="3" y="362"/>
                    <a:pt x="7" y="362"/>
                    <a:pt x="10" y="3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20">
              <a:extLst>
                <a:ext uri="{FF2B5EF4-FFF2-40B4-BE49-F238E27FC236}">
                  <a16:creationId xmlns:a16="http://schemas.microsoft.com/office/drawing/2014/main" id="{524DBCB1-1B70-473A-83D4-52B6E2D32B4A}"/>
                </a:ext>
              </a:extLst>
            </p:cNvPr>
            <p:cNvSpPr>
              <a:spLocks noEditPoints="1"/>
            </p:cNvSpPr>
            <p:nvPr userDrawn="1"/>
          </p:nvSpPr>
          <p:spPr bwMode="auto">
            <a:xfrm>
              <a:off x="5373688" y="4022726"/>
              <a:ext cx="90487" cy="92075"/>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2 h 38"/>
                <a:gd name="T12" fmla="*/ 3 w 38"/>
                <a:gd name="T13" fmla="*/ 19 h 38"/>
                <a:gd name="T14" fmla="*/ 19 w 38"/>
                <a:gd name="T15" fmla="*/ 35 h 38"/>
                <a:gd name="T16" fmla="*/ 36 w 38"/>
                <a:gd name="T17" fmla="*/ 19 h 38"/>
                <a:gd name="T18" fmla="*/ 19 w 38"/>
                <a:gd name="T19"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9" y="38"/>
                    <a:pt x="0" y="29"/>
                    <a:pt x="0" y="19"/>
                  </a:cubicBezTo>
                  <a:cubicBezTo>
                    <a:pt x="0" y="8"/>
                    <a:pt x="9" y="0"/>
                    <a:pt x="19" y="0"/>
                  </a:cubicBezTo>
                  <a:cubicBezTo>
                    <a:pt x="30" y="0"/>
                    <a:pt x="38" y="8"/>
                    <a:pt x="38" y="19"/>
                  </a:cubicBezTo>
                  <a:cubicBezTo>
                    <a:pt x="38" y="29"/>
                    <a:pt x="30" y="38"/>
                    <a:pt x="19" y="38"/>
                  </a:cubicBezTo>
                  <a:close/>
                  <a:moveTo>
                    <a:pt x="19" y="2"/>
                  </a:moveTo>
                  <a:cubicBezTo>
                    <a:pt x="10" y="2"/>
                    <a:pt x="3" y="10"/>
                    <a:pt x="3" y="19"/>
                  </a:cubicBezTo>
                  <a:cubicBezTo>
                    <a:pt x="3" y="28"/>
                    <a:pt x="10" y="35"/>
                    <a:pt x="19" y="35"/>
                  </a:cubicBezTo>
                  <a:cubicBezTo>
                    <a:pt x="28" y="35"/>
                    <a:pt x="36" y="28"/>
                    <a:pt x="36" y="19"/>
                  </a:cubicBezTo>
                  <a:cubicBezTo>
                    <a:pt x="36" y="10"/>
                    <a:pt x="28" y="2"/>
                    <a:pt x="19"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21">
              <a:extLst>
                <a:ext uri="{FF2B5EF4-FFF2-40B4-BE49-F238E27FC236}">
                  <a16:creationId xmlns:a16="http://schemas.microsoft.com/office/drawing/2014/main" id="{EF3D6A59-1A3E-4EA6-987D-D03885F30276}"/>
                </a:ext>
              </a:extLst>
            </p:cNvPr>
            <p:cNvSpPr>
              <a:spLocks noEditPoints="1"/>
            </p:cNvSpPr>
            <p:nvPr userDrawn="1"/>
          </p:nvSpPr>
          <p:spPr bwMode="auto">
            <a:xfrm>
              <a:off x="5402263" y="4041776"/>
              <a:ext cx="41275" cy="53975"/>
            </a:xfrm>
            <a:custGeom>
              <a:avLst/>
              <a:gdLst>
                <a:gd name="T0" fmla="*/ 8 w 17"/>
                <a:gd name="T1" fmla="*/ 13 h 22"/>
                <a:gd name="T2" fmla="*/ 2 w 17"/>
                <a:gd name="T3" fmla="*/ 13 h 22"/>
                <a:gd name="T4" fmla="*/ 2 w 17"/>
                <a:gd name="T5" fmla="*/ 22 h 22"/>
                <a:gd name="T6" fmla="*/ 0 w 17"/>
                <a:gd name="T7" fmla="*/ 22 h 22"/>
                <a:gd name="T8" fmla="*/ 0 w 17"/>
                <a:gd name="T9" fmla="*/ 0 h 22"/>
                <a:gd name="T10" fmla="*/ 9 w 17"/>
                <a:gd name="T11" fmla="*/ 0 h 22"/>
                <a:gd name="T12" fmla="*/ 17 w 17"/>
                <a:gd name="T13" fmla="*/ 7 h 22"/>
                <a:gd name="T14" fmla="*/ 12 w 17"/>
                <a:gd name="T15" fmla="*/ 13 h 22"/>
                <a:gd name="T16" fmla="*/ 16 w 17"/>
                <a:gd name="T17" fmla="*/ 22 h 22"/>
                <a:gd name="T18" fmla="*/ 13 w 17"/>
                <a:gd name="T19" fmla="*/ 22 h 22"/>
                <a:gd name="T20" fmla="*/ 8 w 17"/>
                <a:gd name="T21" fmla="*/ 13 h 22"/>
                <a:gd name="T22" fmla="*/ 9 w 17"/>
                <a:gd name="T23" fmla="*/ 11 h 22"/>
                <a:gd name="T24" fmla="*/ 14 w 17"/>
                <a:gd name="T25" fmla="*/ 7 h 22"/>
                <a:gd name="T26" fmla="*/ 9 w 17"/>
                <a:gd name="T27" fmla="*/ 3 h 22"/>
                <a:gd name="T28" fmla="*/ 2 w 17"/>
                <a:gd name="T29" fmla="*/ 3 h 22"/>
                <a:gd name="T30" fmla="*/ 2 w 17"/>
                <a:gd name="T31" fmla="*/ 11 h 22"/>
                <a:gd name="T32" fmla="*/ 9 w 17"/>
                <a:gd name="T33"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22">
                  <a:moveTo>
                    <a:pt x="8" y="13"/>
                  </a:moveTo>
                  <a:cubicBezTo>
                    <a:pt x="2" y="13"/>
                    <a:pt x="2" y="13"/>
                    <a:pt x="2" y="13"/>
                  </a:cubicBezTo>
                  <a:cubicBezTo>
                    <a:pt x="2" y="22"/>
                    <a:pt x="2" y="22"/>
                    <a:pt x="2" y="22"/>
                  </a:cubicBezTo>
                  <a:cubicBezTo>
                    <a:pt x="0" y="22"/>
                    <a:pt x="0" y="22"/>
                    <a:pt x="0" y="22"/>
                  </a:cubicBezTo>
                  <a:cubicBezTo>
                    <a:pt x="0" y="0"/>
                    <a:pt x="0" y="0"/>
                    <a:pt x="0" y="0"/>
                  </a:cubicBezTo>
                  <a:cubicBezTo>
                    <a:pt x="9" y="0"/>
                    <a:pt x="9" y="0"/>
                    <a:pt x="9" y="0"/>
                  </a:cubicBezTo>
                  <a:cubicBezTo>
                    <a:pt x="15" y="0"/>
                    <a:pt x="17" y="2"/>
                    <a:pt x="17" y="7"/>
                  </a:cubicBezTo>
                  <a:cubicBezTo>
                    <a:pt x="17" y="10"/>
                    <a:pt x="15" y="12"/>
                    <a:pt x="12" y="13"/>
                  </a:cubicBezTo>
                  <a:cubicBezTo>
                    <a:pt x="16" y="22"/>
                    <a:pt x="16" y="22"/>
                    <a:pt x="16" y="22"/>
                  </a:cubicBezTo>
                  <a:cubicBezTo>
                    <a:pt x="13" y="22"/>
                    <a:pt x="13" y="22"/>
                    <a:pt x="13" y="22"/>
                  </a:cubicBezTo>
                  <a:lnTo>
                    <a:pt x="8" y="13"/>
                  </a:lnTo>
                  <a:close/>
                  <a:moveTo>
                    <a:pt x="9" y="11"/>
                  </a:moveTo>
                  <a:cubicBezTo>
                    <a:pt x="12" y="11"/>
                    <a:pt x="14" y="10"/>
                    <a:pt x="14" y="7"/>
                  </a:cubicBezTo>
                  <a:cubicBezTo>
                    <a:pt x="14" y="4"/>
                    <a:pt x="12" y="3"/>
                    <a:pt x="9" y="3"/>
                  </a:cubicBezTo>
                  <a:cubicBezTo>
                    <a:pt x="2" y="3"/>
                    <a:pt x="2" y="3"/>
                    <a:pt x="2" y="3"/>
                  </a:cubicBezTo>
                  <a:cubicBezTo>
                    <a:pt x="2" y="11"/>
                    <a:pt x="2" y="11"/>
                    <a:pt x="2" y="11"/>
                  </a:cubicBezTo>
                  <a:lnTo>
                    <a:pt x="9" y="1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37500304"/>
      </p:ext>
    </p:extLst>
  </p:cSld>
  <p:clrMap bg1="lt1" tx1="dk1" bg2="lt2" tx2="dk2" accent1="accent1" accent2="accent2" accent3="accent3" accent4="accent4" accent5="accent5" accent6="accent6" hlink="hlink" folHlink="folHlink"/>
  <p:sldLayoutIdLst>
    <p:sldLayoutId id="2147483740" r:id="rId1"/>
    <p:sldLayoutId id="2147483689" r:id="rId2"/>
    <p:sldLayoutId id="2147483708" r:id="rId3"/>
    <p:sldLayoutId id="2147483709" r:id="rId4"/>
    <p:sldLayoutId id="2147483741" r:id="rId5"/>
    <p:sldLayoutId id="2147483746" r:id="rId6"/>
    <p:sldLayoutId id="2147483692" r:id="rId7"/>
    <p:sldLayoutId id="2147483747" r:id="rId8"/>
    <p:sldLayoutId id="2147483751" r:id="rId9"/>
    <p:sldLayoutId id="2147483755" r:id="rId10"/>
    <p:sldLayoutId id="2147483712" r:id="rId11"/>
    <p:sldLayoutId id="2147483790" r:id="rId12"/>
  </p:sldLayoutIdLst>
  <p:hf hdr="0" ftr="0" dt="0"/>
  <p:txStyles>
    <p:titleStyle>
      <a:lvl1pPr algn="l" defTabSz="685800" rtl="0" eaLnBrk="1" latinLnBrk="0" hangingPunct="1">
        <a:lnSpc>
          <a:spcPct val="90000"/>
        </a:lnSpc>
        <a:spcBef>
          <a:spcPct val="0"/>
        </a:spcBef>
        <a:buNone/>
        <a:defRPr sz="2000" kern="1200" cap="all" baseline="0">
          <a:solidFill>
            <a:schemeClr val="accent1"/>
          </a:solidFill>
          <a:latin typeface="+mn-lt"/>
          <a:ea typeface="Lato Light" panose="020F0302020204030203" pitchFamily="34" charset="0"/>
          <a:cs typeface="Lato Light" panose="020F0302020204030203" pitchFamily="34" charset="0"/>
        </a:defRPr>
      </a:lvl1pPr>
    </p:titleStyle>
    <p:bodyStyle>
      <a:lvl1pPr marL="0" indent="0" algn="l" defTabSz="685800" rtl="0" eaLnBrk="1" latinLnBrk="0" hangingPunct="1">
        <a:lnSpc>
          <a:spcPct val="95000"/>
        </a:lnSpc>
        <a:spcBef>
          <a:spcPts val="1200"/>
        </a:spcBef>
        <a:buFont typeface="Arial" panose="020B0604020202020204" pitchFamily="34" charset="0"/>
        <a:buNone/>
        <a:defRPr sz="1500" kern="1200">
          <a:solidFill>
            <a:schemeClr val="tx1"/>
          </a:solidFill>
          <a:latin typeface="+mn-lt"/>
          <a:ea typeface="+mn-ea"/>
          <a:cs typeface="+mn-cs"/>
        </a:defRPr>
      </a:lvl1pPr>
      <a:lvl2pPr marL="344488" indent="-171450" algn="l" defTabSz="685800" rtl="0" eaLnBrk="1" latinLnBrk="0" hangingPunct="1">
        <a:lnSpc>
          <a:spcPct val="95000"/>
        </a:lnSpc>
        <a:spcBef>
          <a:spcPts val="375"/>
        </a:spcBef>
        <a:buFont typeface="Arial" panose="020B0604020202020204" pitchFamily="34" charset="0"/>
        <a:buChar char="•"/>
        <a:defRPr sz="1500" kern="1200">
          <a:solidFill>
            <a:schemeClr val="tx1"/>
          </a:solidFill>
          <a:latin typeface="+mn-lt"/>
          <a:ea typeface="+mn-ea"/>
          <a:cs typeface="+mn-cs"/>
        </a:defRPr>
      </a:lvl2pPr>
      <a:lvl3pPr marL="685800" indent="-171450" algn="l" defTabSz="685800" rtl="0" eaLnBrk="1" latinLnBrk="0" hangingPunct="1">
        <a:lnSpc>
          <a:spcPct val="95000"/>
        </a:lnSpc>
        <a:spcBef>
          <a:spcPts val="375"/>
        </a:spcBef>
        <a:buFont typeface="Arial" panose="020B0604020202020204" pitchFamily="34" charset="0"/>
        <a:buChar char="•"/>
        <a:defRPr sz="1200" kern="1200">
          <a:solidFill>
            <a:schemeClr val="tx1"/>
          </a:solidFill>
          <a:latin typeface="+mn-lt"/>
          <a:ea typeface="+mn-ea"/>
          <a:cs typeface="+mn-cs"/>
        </a:defRPr>
      </a:lvl3pPr>
      <a:lvl4pPr marL="969963" indent="-171450" algn="l" defTabSz="685800" rtl="0" eaLnBrk="1" latinLnBrk="0" hangingPunct="1">
        <a:lnSpc>
          <a:spcPct val="95000"/>
        </a:lnSpc>
        <a:spcBef>
          <a:spcPts val="375"/>
        </a:spcBef>
        <a:buFont typeface="Arial" panose="020B0604020202020204" pitchFamily="34" charset="0"/>
        <a:buChar char="•"/>
        <a:defRPr sz="1100" kern="1200">
          <a:solidFill>
            <a:schemeClr val="tx1"/>
          </a:solidFill>
          <a:latin typeface="+mn-lt"/>
          <a:ea typeface="+mn-ea"/>
          <a:cs typeface="+mn-cs"/>
        </a:defRPr>
      </a:lvl4pPr>
      <a:lvl5pPr marL="1316038" indent="-171450" algn="l" defTabSz="685800" rtl="0" eaLnBrk="1" latinLnBrk="0" hangingPunct="1">
        <a:lnSpc>
          <a:spcPct val="95000"/>
        </a:lnSpc>
        <a:spcBef>
          <a:spcPts val="375"/>
        </a:spcBef>
        <a:buFont typeface="Arial" panose="020B0604020202020204"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0">
          <p15:clr>
            <a:srgbClr val="F26B43"/>
          </p15:clr>
        </p15:guide>
        <p15:guide id="2" orient="horz" pos="132" userDrawn="1">
          <p15:clr>
            <a:srgbClr val="F26B43"/>
          </p15:clr>
        </p15:guide>
        <p15:guide id="3" pos="4344" userDrawn="1">
          <p15:clr>
            <a:srgbClr val="F26B43"/>
          </p15:clr>
        </p15:guide>
        <p15:guide id="4" orient="horz" pos="3107" userDrawn="1">
          <p15:clr>
            <a:srgbClr val="F26B43"/>
          </p15:clr>
        </p15:guide>
        <p15:guide id="5" pos="2885" userDrawn="1">
          <p15:clr>
            <a:srgbClr val="F26B43"/>
          </p15:clr>
        </p15:guide>
        <p15:guide id="6" orient="horz" pos="162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A62050-C9D2-42AF-A908-A55B6161F3DD}"/>
              </a:ext>
            </a:extLst>
          </p:cNvPr>
          <p:cNvCxnSpPr/>
          <p:nvPr userDrawn="1"/>
        </p:nvCxnSpPr>
        <p:spPr>
          <a:xfrm>
            <a:off x="383095" y="1068750"/>
            <a:ext cx="8377810" cy="0"/>
          </a:xfrm>
          <a:prstGeom prst="line">
            <a:avLst/>
          </a:prstGeom>
          <a:ln w="6350" cmpd="sng">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E714571B-6D02-4A53-B190-DE523E9792EC}"/>
              </a:ext>
            </a:extLst>
          </p:cNvPr>
          <p:cNvSpPr txBox="1"/>
          <p:nvPr userDrawn="1"/>
        </p:nvSpPr>
        <p:spPr>
          <a:xfrm>
            <a:off x="371226" y="4950680"/>
            <a:ext cx="2214880" cy="96950"/>
          </a:xfrm>
          <a:prstGeom prst="rect">
            <a:avLst/>
          </a:prstGeom>
          <a:ln>
            <a:noFill/>
          </a:ln>
        </p:spPr>
        <p:txBody>
          <a:bodyPr wrap="square" lIns="0" tIns="0" rIns="0" bIns="0" rtlCol="0">
            <a:spAutoFit/>
          </a:bodyPr>
          <a:lstStyle/>
          <a:p>
            <a:pPr algn="l">
              <a:lnSpc>
                <a:spcPct val="90000"/>
              </a:lnSpc>
            </a:pPr>
            <a:r>
              <a:rPr lang="en-US" sz="700" b="0" i="0">
                <a:solidFill>
                  <a:schemeClr val="bg1">
                    <a:lumMod val="65000"/>
                  </a:schemeClr>
                </a:solidFill>
                <a:latin typeface="Lato" charset="0"/>
                <a:ea typeface="Lato" charset="0"/>
                <a:cs typeface="Lato" charset="0"/>
              </a:rPr>
              <a:t>© 2018 Juniper Networks </a:t>
            </a:r>
          </a:p>
        </p:txBody>
      </p:sp>
      <p:sp>
        <p:nvSpPr>
          <p:cNvPr id="17" name="Rectangle 16">
            <a:extLst>
              <a:ext uri="{FF2B5EF4-FFF2-40B4-BE49-F238E27FC236}">
                <a16:creationId xmlns:a16="http://schemas.microsoft.com/office/drawing/2014/main" id="{E7740587-8E63-4DFE-9AF5-EE9B927E84A9}"/>
              </a:ext>
            </a:extLst>
          </p:cNvPr>
          <p:cNvSpPr/>
          <p:nvPr userDrawn="1"/>
        </p:nvSpPr>
        <p:spPr>
          <a:xfrm>
            <a:off x="0" y="0"/>
            <a:ext cx="9144000" cy="66675"/>
          </a:xfrm>
          <a:prstGeom prst="rect">
            <a:avLst/>
          </a:prstGeom>
          <a:solidFill>
            <a:srgbClr val="8FAD15"/>
          </a:solidFill>
          <a:ln>
            <a:noFill/>
          </a:ln>
          <a:effectLst/>
        </p:spPr>
        <p:style>
          <a:lnRef idx="1">
            <a:schemeClr val="accent1"/>
          </a:lnRef>
          <a:fillRef idx="3">
            <a:schemeClr val="accent1"/>
          </a:fillRef>
          <a:effectRef idx="2">
            <a:schemeClr val="accent1"/>
          </a:effectRef>
          <a:fontRef idx="minor">
            <a:schemeClr val="lt1"/>
          </a:fontRef>
        </p:style>
        <p:txBody>
          <a:bodyPr lIns="91425" tIns="45713" rIns="91425" bIns="45713" rtlCol="0" anchor="ctr"/>
          <a:lstStyle/>
          <a:p>
            <a:pPr algn="ctr"/>
            <a:endParaRPr lang="en-US" sz="1400">
              <a:latin typeface="Arial"/>
              <a:cs typeface="Arial"/>
            </a:endParaRPr>
          </a:p>
        </p:txBody>
      </p:sp>
      <p:cxnSp>
        <p:nvCxnSpPr>
          <p:cNvPr id="18" name="Straight Connector 17">
            <a:extLst>
              <a:ext uri="{FF2B5EF4-FFF2-40B4-BE49-F238E27FC236}">
                <a16:creationId xmlns:a16="http://schemas.microsoft.com/office/drawing/2014/main" id="{1FD9FEAA-0417-4083-9EF0-5FDA88579A7E}"/>
              </a:ext>
            </a:extLst>
          </p:cNvPr>
          <p:cNvCxnSpPr/>
          <p:nvPr userDrawn="1"/>
        </p:nvCxnSpPr>
        <p:spPr>
          <a:xfrm>
            <a:off x="383095" y="4902487"/>
            <a:ext cx="8377810" cy="0"/>
          </a:xfrm>
          <a:prstGeom prst="line">
            <a:avLst/>
          </a:prstGeom>
          <a:ln w="6350" cmpd="sng">
            <a:solidFill>
              <a:srgbClr val="8FAD15"/>
            </a:solidFill>
            <a:miter lim="800000"/>
          </a:ln>
          <a:effectLst/>
        </p:spPr>
        <p:style>
          <a:lnRef idx="2">
            <a:schemeClr val="accent1"/>
          </a:lnRef>
          <a:fillRef idx="0">
            <a:schemeClr val="accent1"/>
          </a:fillRef>
          <a:effectRef idx="1">
            <a:schemeClr val="accent1"/>
          </a:effectRef>
          <a:fontRef idx="minor">
            <a:schemeClr val="tx1"/>
          </a:fontRef>
        </p:style>
      </p:cxnSp>
      <p:sp>
        <p:nvSpPr>
          <p:cNvPr id="2" name="Title Placeholder 1">
            <a:extLst>
              <a:ext uri="{FF2B5EF4-FFF2-40B4-BE49-F238E27FC236}">
                <a16:creationId xmlns:a16="http://schemas.microsoft.com/office/drawing/2014/main" id="{CD69BD9F-EB35-416C-A36A-048D2DFEC1B5}"/>
              </a:ext>
            </a:extLst>
          </p:cNvPr>
          <p:cNvSpPr>
            <a:spLocks noGrp="1"/>
          </p:cNvSpPr>
          <p:nvPr>
            <p:ph type="title"/>
          </p:nvPr>
        </p:nvSpPr>
        <p:spPr>
          <a:xfrm>
            <a:off x="371226" y="295421"/>
            <a:ext cx="8438572" cy="642305"/>
          </a:xfrm>
          <a:prstGeom prst="rect">
            <a:avLst/>
          </a:prstGeom>
        </p:spPr>
        <p:txBody>
          <a:bodyPr vert="horz" lIns="0" tIns="0" rIns="0" bIns="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EC8B1A5-CCD1-4F18-B737-A7EC38F8DC8D}"/>
              </a:ext>
            </a:extLst>
          </p:cNvPr>
          <p:cNvSpPr>
            <a:spLocks noGrp="1"/>
          </p:cNvSpPr>
          <p:nvPr>
            <p:ph type="body" idx="1"/>
          </p:nvPr>
        </p:nvSpPr>
        <p:spPr>
          <a:xfrm>
            <a:off x="383094" y="1203757"/>
            <a:ext cx="8426703" cy="2046856"/>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A41E9B6-E82A-4D65-AA2F-AB531794E4FA}"/>
              </a:ext>
            </a:extLst>
          </p:cNvPr>
          <p:cNvSpPr>
            <a:spLocks noGrp="1"/>
          </p:cNvSpPr>
          <p:nvPr>
            <p:ph type="ftr" sz="quarter" idx="3"/>
          </p:nvPr>
        </p:nvSpPr>
        <p:spPr>
          <a:xfrm>
            <a:off x="3898379" y="4979094"/>
            <a:ext cx="1363117" cy="107722"/>
          </a:xfrm>
          <a:prstGeom prst="rect">
            <a:avLst/>
          </a:prstGeom>
        </p:spPr>
        <p:txBody>
          <a:bodyPr vert="horz" wrap="square" lIns="0" tIns="0" rIns="0" bIns="0" rtlCol="0" anchor="ctr">
            <a:spAutoFit/>
          </a:bodyPr>
          <a:lstStyle>
            <a:lvl1pPr algn="ctr">
              <a:defRPr sz="700">
                <a:solidFill>
                  <a:schemeClr val="bg1">
                    <a:lumMod val="50000"/>
                  </a:schemeClr>
                </a:solidFill>
              </a:defRPr>
            </a:lvl1pPr>
          </a:lstStyle>
          <a:p>
            <a:endParaRPr lang="en-US"/>
          </a:p>
        </p:txBody>
      </p:sp>
      <p:sp>
        <p:nvSpPr>
          <p:cNvPr id="6" name="Slide Number Placeholder 5">
            <a:extLst>
              <a:ext uri="{FF2B5EF4-FFF2-40B4-BE49-F238E27FC236}">
                <a16:creationId xmlns:a16="http://schemas.microsoft.com/office/drawing/2014/main" id="{5357B898-94D5-41BD-8344-6A420350300E}"/>
              </a:ext>
            </a:extLst>
          </p:cNvPr>
          <p:cNvSpPr>
            <a:spLocks noGrp="1"/>
          </p:cNvSpPr>
          <p:nvPr>
            <p:ph type="sldNum" sz="quarter" idx="4"/>
          </p:nvPr>
        </p:nvSpPr>
        <p:spPr>
          <a:xfrm>
            <a:off x="8519467" y="4960629"/>
            <a:ext cx="245555" cy="107722"/>
          </a:xfrm>
          <a:prstGeom prst="rect">
            <a:avLst/>
          </a:prstGeom>
        </p:spPr>
        <p:txBody>
          <a:bodyPr vert="horz" wrap="square" lIns="0" tIns="0" rIns="0" bIns="0" rtlCol="0" anchor="ctr">
            <a:spAutoFit/>
          </a:bodyPr>
          <a:lstStyle>
            <a:lvl1pPr algn="r">
              <a:defRPr sz="700">
                <a:solidFill>
                  <a:schemeClr val="accent1"/>
                </a:solidFill>
              </a:defRPr>
            </a:lvl1pPr>
          </a:lstStyle>
          <a:p>
            <a:fld id="{911CAEDA-F13C-43B4-B3A8-D3983B745648}" type="slidenum">
              <a:rPr lang="en-US" smtClean="0"/>
              <a:pPr/>
              <a:t>‹#›</a:t>
            </a:fld>
            <a:endParaRPr lang="en-US"/>
          </a:p>
        </p:txBody>
      </p:sp>
      <p:cxnSp>
        <p:nvCxnSpPr>
          <p:cNvPr id="7" name="Straight Connector 6">
            <a:extLst>
              <a:ext uri="{FF2B5EF4-FFF2-40B4-BE49-F238E27FC236}">
                <a16:creationId xmlns:a16="http://schemas.microsoft.com/office/drawing/2014/main" id="{17D0EF52-4213-413D-AC17-D7B7B08F619E}"/>
              </a:ext>
            </a:extLst>
          </p:cNvPr>
          <p:cNvCxnSpPr/>
          <p:nvPr userDrawn="1"/>
        </p:nvCxnSpPr>
        <p:spPr>
          <a:xfrm>
            <a:off x="8471220" y="4947567"/>
            <a:ext cx="0" cy="139249"/>
          </a:xfrm>
          <a:prstGeom prst="line">
            <a:avLst/>
          </a:prstGeom>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C2DC55FA-CAD4-44ED-8FE8-B532D9D45D7C}"/>
              </a:ext>
            </a:extLst>
          </p:cNvPr>
          <p:cNvGrpSpPr/>
          <p:nvPr userDrawn="1"/>
        </p:nvGrpSpPr>
        <p:grpSpPr>
          <a:xfrm>
            <a:off x="7791964" y="4944673"/>
            <a:ext cx="523943" cy="143933"/>
            <a:chOff x="1855788" y="3378201"/>
            <a:chExt cx="3709987" cy="1019175"/>
          </a:xfrm>
          <a:solidFill>
            <a:schemeClr val="bg2">
              <a:lumMod val="10000"/>
            </a:schemeClr>
          </a:solidFill>
        </p:grpSpPr>
        <p:sp>
          <p:nvSpPr>
            <p:cNvPr id="20" name="Freeform 5">
              <a:extLst>
                <a:ext uri="{FF2B5EF4-FFF2-40B4-BE49-F238E27FC236}">
                  <a16:creationId xmlns:a16="http://schemas.microsoft.com/office/drawing/2014/main" id="{528325C0-29E5-4B68-9CAD-B1E00E29EA67}"/>
                </a:ext>
              </a:extLst>
            </p:cNvPr>
            <p:cNvSpPr>
              <a:spLocks/>
            </p:cNvSpPr>
            <p:nvPr userDrawn="1"/>
          </p:nvSpPr>
          <p:spPr bwMode="auto">
            <a:xfrm>
              <a:off x="3676650" y="4197351"/>
              <a:ext cx="160337" cy="196850"/>
            </a:xfrm>
            <a:custGeom>
              <a:avLst/>
              <a:gdLst>
                <a:gd name="T0" fmla="*/ 0 w 101"/>
                <a:gd name="T1" fmla="*/ 0 h 124"/>
                <a:gd name="T2" fmla="*/ 13 w 101"/>
                <a:gd name="T3" fmla="*/ 0 h 124"/>
                <a:gd name="T4" fmla="*/ 87 w 101"/>
                <a:gd name="T5" fmla="*/ 101 h 124"/>
                <a:gd name="T6" fmla="*/ 87 w 101"/>
                <a:gd name="T7" fmla="*/ 0 h 124"/>
                <a:gd name="T8" fmla="*/ 101 w 101"/>
                <a:gd name="T9" fmla="*/ 0 h 124"/>
                <a:gd name="T10" fmla="*/ 101 w 101"/>
                <a:gd name="T11" fmla="*/ 124 h 124"/>
                <a:gd name="T12" fmla="*/ 89 w 101"/>
                <a:gd name="T13" fmla="*/ 124 h 124"/>
                <a:gd name="T14" fmla="*/ 12 w 101"/>
                <a:gd name="T15" fmla="*/ 18 h 124"/>
                <a:gd name="T16" fmla="*/ 12 w 101"/>
                <a:gd name="T17" fmla="*/ 124 h 124"/>
                <a:gd name="T18" fmla="*/ 0 w 101"/>
                <a:gd name="T19" fmla="*/ 124 h 124"/>
                <a:gd name="T20" fmla="*/ 0 w 101"/>
                <a:gd name="T2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24">
                  <a:moveTo>
                    <a:pt x="0" y="0"/>
                  </a:moveTo>
                  <a:lnTo>
                    <a:pt x="13" y="0"/>
                  </a:lnTo>
                  <a:lnTo>
                    <a:pt x="87" y="101"/>
                  </a:lnTo>
                  <a:lnTo>
                    <a:pt x="87" y="0"/>
                  </a:lnTo>
                  <a:lnTo>
                    <a:pt x="101" y="0"/>
                  </a:lnTo>
                  <a:lnTo>
                    <a:pt x="101" y="124"/>
                  </a:lnTo>
                  <a:lnTo>
                    <a:pt x="89" y="124"/>
                  </a:lnTo>
                  <a:lnTo>
                    <a:pt x="12" y="18"/>
                  </a:lnTo>
                  <a:lnTo>
                    <a:pt x="12" y="124"/>
                  </a:lnTo>
                  <a:lnTo>
                    <a:pt x="0" y="12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6">
              <a:extLst>
                <a:ext uri="{FF2B5EF4-FFF2-40B4-BE49-F238E27FC236}">
                  <a16:creationId xmlns:a16="http://schemas.microsoft.com/office/drawing/2014/main" id="{27DAAFCF-EBBB-40B1-A4E9-BD28A752CF75}"/>
                </a:ext>
              </a:extLst>
            </p:cNvPr>
            <p:cNvSpPr>
              <a:spLocks/>
            </p:cNvSpPr>
            <p:nvPr userDrawn="1"/>
          </p:nvSpPr>
          <p:spPr bwMode="auto">
            <a:xfrm>
              <a:off x="3886200" y="4197351"/>
              <a:ext cx="130175" cy="196850"/>
            </a:xfrm>
            <a:custGeom>
              <a:avLst/>
              <a:gdLst>
                <a:gd name="T0" fmla="*/ 0 w 82"/>
                <a:gd name="T1" fmla="*/ 0 h 124"/>
                <a:gd name="T2" fmla="*/ 82 w 82"/>
                <a:gd name="T3" fmla="*/ 0 h 124"/>
                <a:gd name="T4" fmla="*/ 82 w 82"/>
                <a:gd name="T5" fmla="*/ 12 h 124"/>
                <a:gd name="T6" fmla="*/ 13 w 82"/>
                <a:gd name="T7" fmla="*/ 12 h 124"/>
                <a:gd name="T8" fmla="*/ 13 w 82"/>
                <a:gd name="T9" fmla="*/ 53 h 124"/>
                <a:gd name="T10" fmla="*/ 80 w 82"/>
                <a:gd name="T11" fmla="*/ 53 h 124"/>
                <a:gd name="T12" fmla="*/ 80 w 82"/>
                <a:gd name="T13" fmla="*/ 65 h 124"/>
                <a:gd name="T14" fmla="*/ 13 w 82"/>
                <a:gd name="T15" fmla="*/ 65 h 124"/>
                <a:gd name="T16" fmla="*/ 13 w 82"/>
                <a:gd name="T17" fmla="*/ 112 h 124"/>
                <a:gd name="T18" fmla="*/ 82 w 82"/>
                <a:gd name="T19" fmla="*/ 112 h 124"/>
                <a:gd name="T20" fmla="*/ 82 w 82"/>
                <a:gd name="T21" fmla="*/ 124 h 124"/>
                <a:gd name="T22" fmla="*/ 0 w 82"/>
                <a:gd name="T23" fmla="*/ 124 h 124"/>
                <a:gd name="T24" fmla="*/ 0 w 82"/>
                <a:gd name="T2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24">
                  <a:moveTo>
                    <a:pt x="0" y="0"/>
                  </a:moveTo>
                  <a:lnTo>
                    <a:pt x="82" y="0"/>
                  </a:lnTo>
                  <a:lnTo>
                    <a:pt x="82" y="12"/>
                  </a:lnTo>
                  <a:lnTo>
                    <a:pt x="13" y="12"/>
                  </a:lnTo>
                  <a:lnTo>
                    <a:pt x="13" y="53"/>
                  </a:lnTo>
                  <a:lnTo>
                    <a:pt x="80" y="53"/>
                  </a:lnTo>
                  <a:lnTo>
                    <a:pt x="80" y="65"/>
                  </a:lnTo>
                  <a:lnTo>
                    <a:pt x="13" y="65"/>
                  </a:lnTo>
                  <a:lnTo>
                    <a:pt x="13" y="112"/>
                  </a:lnTo>
                  <a:lnTo>
                    <a:pt x="82" y="112"/>
                  </a:lnTo>
                  <a:lnTo>
                    <a:pt x="82" y="124"/>
                  </a:lnTo>
                  <a:lnTo>
                    <a:pt x="0" y="12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id="{C16A8744-DF49-401D-91E1-6B9DACAC8543}"/>
                </a:ext>
              </a:extLst>
            </p:cNvPr>
            <p:cNvSpPr>
              <a:spLocks/>
            </p:cNvSpPr>
            <p:nvPr userDrawn="1"/>
          </p:nvSpPr>
          <p:spPr bwMode="auto">
            <a:xfrm>
              <a:off x="4048125" y="4197351"/>
              <a:ext cx="166687" cy="196850"/>
            </a:xfrm>
            <a:custGeom>
              <a:avLst/>
              <a:gdLst>
                <a:gd name="T0" fmla="*/ 46 w 105"/>
                <a:gd name="T1" fmla="*/ 12 h 124"/>
                <a:gd name="T2" fmla="*/ 0 w 105"/>
                <a:gd name="T3" fmla="*/ 12 h 124"/>
                <a:gd name="T4" fmla="*/ 0 w 105"/>
                <a:gd name="T5" fmla="*/ 0 h 124"/>
                <a:gd name="T6" fmla="*/ 105 w 105"/>
                <a:gd name="T7" fmla="*/ 0 h 124"/>
                <a:gd name="T8" fmla="*/ 105 w 105"/>
                <a:gd name="T9" fmla="*/ 12 h 124"/>
                <a:gd name="T10" fmla="*/ 59 w 105"/>
                <a:gd name="T11" fmla="*/ 12 h 124"/>
                <a:gd name="T12" fmla="*/ 59 w 105"/>
                <a:gd name="T13" fmla="*/ 124 h 124"/>
                <a:gd name="T14" fmla="*/ 46 w 105"/>
                <a:gd name="T15" fmla="*/ 124 h 124"/>
                <a:gd name="T16" fmla="*/ 46 w 105"/>
                <a:gd name="T17" fmla="*/ 1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24">
                  <a:moveTo>
                    <a:pt x="46" y="12"/>
                  </a:moveTo>
                  <a:lnTo>
                    <a:pt x="0" y="12"/>
                  </a:lnTo>
                  <a:lnTo>
                    <a:pt x="0" y="0"/>
                  </a:lnTo>
                  <a:lnTo>
                    <a:pt x="105" y="0"/>
                  </a:lnTo>
                  <a:lnTo>
                    <a:pt x="105" y="12"/>
                  </a:lnTo>
                  <a:lnTo>
                    <a:pt x="59" y="12"/>
                  </a:lnTo>
                  <a:lnTo>
                    <a:pt x="59" y="124"/>
                  </a:lnTo>
                  <a:lnTo>
                    <a:pt x="46" y="124"/>
                  </a:lnTo>
                  <a:lnTo>
                    <a:pt x="46" y="1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8">
              <a:extLst>
                <a:ext uri="{FF2B5EF4-FFF2-40B4-BE49-F238E27FC236}">
                  <a16:creationId xmlns:a16="http://schemas.microsoft.com/office/drawing/2014/main" id="{9065924E-3C4C-40E8-A61D-8795FCEC413C}"/>
                </a:ext>
              </a:extLst>
            </p:cNvPr>
            <p:cNvSpPr>
              <a:spLocks/>
            </p:cNvSpPr>
            <p:nvPr userDrawn="1"/>
          </p:nvSpPr>
          <p:spPr bwMode="auto">
            <a:xfrm>
              <a:off x="4241800" y="4197351"/>
              <a:ext cx="268287" cy="196850"/>
            </a:xfrm>
            <a:custGeom>
              <a:avLst/>
              <a:gdLst>
                <a:gd name="T0" fmla="*/ 0 w 169"/>
                <a:gd name="T1" fmla="*/ 0 h 124"/>
                <a:gd name="T2" fmla="*/ 14 w 169"/>
                <a:gd name="T3" fmla="*/ 0 h 124"/>
                <a:gd name="T4" fmla="*/ 45 w 169"/>
                <a:gd name="T5" fmla="*/ 101 h 124"/>
                <a:gd name="T6" fmla="*/ 78 w 169"/>
                <a:gd name="T7" fmla="*/ 0 h 124"/>
                <a:gd name="T8" fmla="*/ 91 w 169"/>
                <a:gd name="T9" fmla="*/ 0 h 124"/>
                <a:gd name="T10" fmla="*/ 124 w 169"/>
                <a:gd name="T11" fmla="*/ 101 h 124"/>
                <a:gd name="T12" fmla="*/ 155 w 169"/>
                <a:gd name="T13" fmla="*/ 0 h 124"/>
                <a:gd name="T14" fmla="*/ 169 w 169"/>
                <a:gd name="T15" fmla="*/ 0 h 124"/>
                <a:gd name="T16" fmla="*/ 128 w 169"/>
                <a:gd name="T17" fmla="*/ 124 h 124"/>
                <a:gd name="T18" fmla="*/ 118 w 169"/>
                <a:gd name="T19" fmla="*/ 124 h 124"/>
                <a:gd name="T20" fmla="*/ 85 w 169"/>
                <a:gd name="T21" fmla="*/ 21 h 124"/>
                <a:gd name="T22" fmla="*/ 51 w 169"/>
                <a:gd name="T23" fmla="*/ 124 h 124"/>
                <a:gd name="T24" fmla="*/ 39 w 169"/>
                <a:gd name="T25" fmla="*/ 124 h 124"/>
                <a:gd name="T26" fmla="*/ 0 w 169"/>
                <a:gd name="T2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24">
                  <a:moveTo>
                    <a:pt x="0" y="0"/>
                  </a:moveTo>
                  <a:lnTo>
                    <a:pt x="14" y="0"/>
                  </a:lnTo>
                  <a:lnTo>
                    <a:pt x="45" y="101"/>
                  </a:lnTo>
                  <a:lnTo>
                    <a:pt x="78" y="0"/>
                  </a:lnTo>
                  <a:lnTo>
                    <a:pt x="91" y="0"/>
                  </a:lnTo>
                  <a:lnTo>
                    <a:pt x="124" y="101"/>
                  </a:lnTo>
                  <a:lnTo>
                    <a:pt x="155" y="0"/>
                  </a:lnTo>
                  <a:lnTo>
                    <a:pt x="169" y="0"/>
                  </a:lnTo>
                  <a:lnTo>
                    <a:pt x="128" y="124"/>
                  </a:lnTo>
                  <a:lnTo>
                    <a:pt x="118" y="124"/>
                  </a:lnTo>
                  <a:lnTo>
                    <a:pt x="85" y="21"/>
                  </a:lnTo>
                  <a:lnTo>
                    <a:pt x="51" y="124"/>
                  </a:lnTo>
                  <a:lnTo>
                    <a:pt x="39" y="12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9">
              <a:extLst>
                <a:ext uri="{FF2B5EF4-FFF2-40B4-BE49-F238E27FC236}">
                  <a16:creationId xmlns:a16="http://schemas.microsoft.com/office/drawing/2014/main" id="{1AF69FF3-7959-4A54-A9FB-9C5840723D94}"/>
                </a:ext>
              </a:extLst>
            </p:cNvPr>
            <p:cNvSpPr>
              <a:spLocks noEditPoints="1"/>
            </p:cNvSpPr>
            <p:nvPr userDrawn="1"/>
          </p:nvSpPr>
          <p:spPr bwMode="auto">
            <a:xfrm>
              <a:off x="4527550" y="4192588"/>
              <a:ext cx="198437" cy="204788"/>
            </a:xfrm>
            <a:custGeom>
              <a:avLst/>
              <a:gdLst>
                <a:gd name="T0" fmla="*/ 0 w 83"/>
                <a:gd name="T1" fmla="*/ 43 h 85"/>
                <a:gd name="T2" fmla="*/ 42 w 83"/>
                <a:gd name="T3" fmla="*/ 0 h 85"/>
                <a:gd name="T4" fmla="*/ 83 w 83"/>
                <a:gd name="T5" fmla="*/ 43 h 85"/>
                <a:gd name="T6" fmla="*/ 42 w 83"/>
                <a:gd name="T7" fmla="*/ 85 h 85"/>
                <a:gd name="T8" fmla="*/ 0 w 83"/>
                <a:gd name="T9" fmla="*/ 43 h 85"/>
                <a:gd name="T10" fmla="*/ 74 w 83"/>
                <a:gd name="T11" fmla="*/ 43 h 85"/>
                <a:gd name="T12" fmla="*/ 42 w 83"/>
                <a:gd name="T13" fmla="*/ 9 h 85"/>
                <a:gd name="T14" fmla="*/ 9 w 83"/>
                <a:gd name="T15" fmla="*/ 43 h 85"/>
                <a:gd name="T16" fmla="*/ 42 w 83"/>
                <a:gd name="T17" fmla="*/ 77 h 85"/>
                <a:gd name="T18" fmla="*/ 74 w 83"/>
                <a:gd name="T19" fmla="*/ 4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5">
                  <a:moveTo>
                    <a:pt x="0" y="43"/>
                  </a:moveTo>
                  <a:cubicBezTo>
                    <a:pt x="0" y="13"/>
                    <a:pt x="15" y="0"/>
                    <a:pt x="42" y="0"/>
                  </a:cubicBezTo>
                  <a:cubicBezTo>
                    <a:pt x="68" y="0"/>
                    <a:pt x="83" y="13"/>
                    <a:pt x="83" y="43"/>
                  </a:cubicBezTo>
                  <a:cubicBezTo>
                    <a:pt x="83" y="72"/>
                    <a:pt x="68" y="85"/>
                    <a:pt x="42" y="85"/>
                  </a:cubicBezTo>
                  <a:cubicBezTo>
                    <a:pt x="15" y="85"/>
                    <a:pt x="0" y="72"/>
                    <a:pt x="0" y="43"/>
                  </a:cubicBezTo>
                  <a:close/>
                  <a:moveTo>
                    <a:pt x="74" y="43"/>
                  </a:moveTo>
                  <a:cubicBezTo>
                    <a:pt x="74" y="21"/>
                    <a:pt x="64" y="9"/>
                    <a:pt x="42" y="9"/>
                  </a:cubicBezTo>
                  <a:cubicBezTo>
                    <a:pt x="19" y="9"/>
                    <a:pt x="9" y="21"/>
                    <a:pt x="9" y="43"/>
                  </a:cubicBezTo>
                  <a:cubicBezTo>
                    <a:pt x="9" y="65"/>
                    <a:pt x="19" y="77"/>
                    <a:pt x="42" y="77"/>
                  </a:cubicBezTo>
                  <a:cubicBezTo>
                    <a:pt x="64" y="77"/>
                    <a:pt x="74" y="65"/>
                    <a:pt x="74"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0">
              <a:extLst>
                <a:ext uri="{FF2B5EF4-FFF2-40B4-BE49-F238E27FC236}">
                  <a16:creationId xmlns:a16="http://schemas.microsoft.com/office/drawing/2014/main" id="{99D13606-871E-4901-89B0-5C3B55A97593}"/>
                </a:ext>
              </a:extLst>
            </p:cNvPr>
            <p:cNvSpPr>
              <a:spLocks noEditPoints="1"/>
            </p:cNvSpPr>
            <p:nvPr userDrawn="1"/>
          </p:nvSpPr>
          <p:spPr bwMode="auto">
            <a:xfrm>
              <a:off x="4768850" y="4197351"/>
              <a:ext cx="150812" cy="196850"/>
            </a:xfrm>
            <a:custGeom>
              <a:avLst/>
              <a:gdLst>
                <a:gd name="T0" fmla="*/ 33 w 63"/>
                <a:gd name="T1" fmla="*/ 48 h 82"/>
                <a:gd name="T2" fmla="*/ 8 w 63"/>
                <a:gd name="T3" fmla="*/ 48 h 82"/>
                <a:gd name="T4" fmla="*/ 8 w 63"/>
                <a:gd name="T5" fmla="*/ 82 h 82"/>
                <a:gd name="T6" fmla="*/ 0 w 63"/>
                <a:gd name="T7" fmla="*/ 82 h 82"/>
                <a:gd name="T8" fmla="*/ 0 w 63"/>
                <a:gd name="T9" fmla="*/ 0 h 82"/>
                <a:gd name="T10" fmla="*/ 35 w 63"/>
                <a:gd name="T11" fmla="*/ 0 h 82"/>
                <a:gd name="T12" fmla="*/ 63 w 63"/>
                <a:gd name="T13" fmla="*/ 24 h 82"/>
                <a:gd name="T14" fmla="*/ 42 w 63"/>
                <a:gd name="T15" fmla="*/ 48 h 82"/>
                <a:gd name="T16" fmla="*/ 61 w 63"/>
                <a:gd name="T17" fmla="*/ 82 h 82"/>
                <a:gd name="T18" fmla="*/ 52 w 63"/>
                <a:gd name="T19" fmla="*/ 82 h 82"/>
                <a:gd name="T20" fmla="*/ 33 w 63"/>
                <a:gd name="T21" fmla="*/ 48 h 82"/>
                <a:gd name="T22" fmla="*/ 35 w 63"/>
                <a:gd name="T23" fmla="*/ 40 h 82"/>
                <a:gd name="T24" fmla="*/ 54 w 63"/>
                <a:gd name="T25" fmla="*/ 24 h 82"/>
                <a:gd name="T26" fmla="*/ 35 w 63"/>
                <a:gd name="T27" fmla="*/ 8 h 82"/>
                <a:gd name="T28" fmla="*/ 8 w 63"/>
                <a:gd name="T29" fmla="*/ 8 h 82"/>
                <a:gd name="T30" fmla="*/ 8 w 63"/>
                <a:gd name="T31" fmla="*/ 40 h 82"/>
                <a:gd name="T32" fmla="*/ 35 w 63"/>
                <a:gd name="T3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2">
                  <a:moveTo>
                    <a:pt x="33" y="48"/>
                  </a:moveTo>
                  <a:cubicBezTo>
                    <a:pt x="8" y="48"/>
                    <a:pt x="8" y="48"/>
                    <a:pt x="8" y="48"/>
                  </a:cubicBezTo>
                  <a:cubicBezTo>
                    <a:pt x="8" y="82"/>
                    <a:pt x="8" y="82"/>
                    <a:pt x="8" y="82"/>
                  </a:cubicBezTo>
                  <a:cubicBezTo>
                    <a:pt x="0" y="82"/>
                    <a:pt x="0" y="82"/>
                    <a:pt x="0" y="82"/>
                  </a:cubicBezTo>
                  <a:cubicBezTo>
                    <a:pt x="0" y="0"/>
                    <a:pt x="0" y="0"/>
                    <a:pt x="0" y="0"/>
                  </a:cubicBezTo>
                  <a:cubicBezTo>
                    <a:pt x="35" y="0"/>
                    <a:pt x="35" y="0"/>
                    <a:pt x="35" y="0"/>
                  </a:cubicBezTo>
                  <a:cubicBezTo>
                    <a:pt x="54" y="0"/>
                    <a:pt x="63" y="7"/>
                    <a:pt x="63" y="24"/>
                  </a:cubicBezTo>
                  <a:cubicBezTo>
                    <a:pt x="63" y="38"/>
                    <a:pt x="56" y="46"/>
                    <a:pt x="42" y="48"/>
                  </a:cubicBezTo>
                  <a:cubicBezTo>
                    <a:pt x="61" y="82"/>
                    <a:pt x="61" y="82"/>
                    <a:pt x="61" y="82"/>
                  </a:cubicBezTo>
                  <a:cubicBezTo>
                    <a:pt x="52" y="82"/>
                    <a:pt x="52" y="82"/>
                    <a:pt x="52" y="82"/>
                  </a:cubicBezTo>
                  <a:lnTo>
                    <a:pt x="33" y="48"/>
                  </a:lnTo>
                  <a:close/>
                  <a:moveTo>
                    <a:pt x="35" y="40"/>
                  </a:moveTo>
                  <a:cubicBezTo>
                    <a:pt x="47" y="40"/>
                    <a:pt x="54" y="37"/>
                    <a:pt x="54" y="24"/>
                  </a:cubicBezTo>
                  <a:cubicBezTo>
                    <a:pt x="54" y="11"/>
                    <a:pt x="47" y="8"/>
                    <a:pt x="35" y="8"/>
                  </a:cubicBezTo>
                  <a:cubicBezTo>
                    <a:pt x="8" y="8"/>
                    <a:pt x="8" y="8"/>
                    <a:pt x="8" y="8"/>
                  </a:cubicBezTo>
                  <a:cubicBezTo>
                    <a:pt x="8" y="40"/>
                    <a:pt x="8" y="40"/>
                    <a:pt x="8" y="40"/>
                  </a:cubicBezTo>
                  <a:lnTo>
                    <a:pt x="35" y="4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1">
              <a:extLst>
                <a:ext uri="{FF2B5EF4-FFF2-40B4-BE49-F238E27FC236}">
                  <a16:creationId xmlns:a16="http://schemas.microsoft.com/office/drawing/2014/main" id="{27E6C4DA-CA2E-4D2F-955D-9AD1AF6D2B9B}"/>
                </a:ext>
              </a:extLst>
            </p:cNvPr>
            <p:cNvSpPr>
              <a:spLocks/>
            </p:cNvSpPr>
            <p:nvPr userDrawn="1"/>
          </p:nvSpPr>
          <p:spPr bwMode="auto">
            <a:xfrm>
              <a:off x="4962525" y="4197351"/>
              <a:ext cx="153987" cy="196850"/>
            </a:xfrm>
            <a:custGeom>
              <a:avLst/>
              <a:gdLst>
                <a:gd name="T0" fmla="*/ 38 w 97"/>
                <a:gd name="T1" fmla="*/ 57 h 124"/>
                <a:gd name="T2" fmla="*/ 14 w 97"/>
                <a:gd name="T3" fmla="*/ 85 h 124"/>
                <a:gd name="T4" fmla="*/ 14 w 97"/>
                <a:gd name="T5" fmla="*/ 124 h 124"/>
                <a:gd name="T6" fmla="*/ 0 w 97"/>
                <a:gd name="T7" fmla="*/ 124 h 124"/>
                <a:gd name="T8" fmla="*/ 0 w 97"/>
                <a:gd name="T9" fmla="*/ 0 h 124"/>
                <a:gd name="T10" fmla="*/ 14 w 97"/>
                <a:gd name="T11" fmla="*/ 0 h 124"/>
                <a:gd name="T12" fmla="*/ 14 w 97"/>
                <a:gd name="T13" fmla="*/ 68 h 124"/>
                <a:gd name="T14" fmla="*/ 76 w 97"/>
                <a:gd name="T15" fmla="*/ 0 h 124"/>
                <a:gd name="T16" fmla="*/ 91 w 97"/>
                <a:gd name="T17" fmla="*/ 0 h 124"/>
                <a:gd name="T18" fmla="*/ 47 w 97"/>
                <a:gd name="T19" fmla="*/ 48 h 124"/>
                <a:gd name="T20" fmla="*/ 97 w 97"/>
                <a:gd name="T21" fmla="*/ 124 h 124"/>
                <a:gd name="T22" fmla="*/ 82 w 97"/>
                <a:gd name="T23" fmla="*/ 124 h 124"/>
                <a:gd name="T24" fmla="*/ 38 w 97"/>
                <a:gd name="T25" fmla="*/ 5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24">
                  <a:moveTo>
                    <a:pt x="38" y="57"/>
                  </a:moveTo>
                  <a:lnTo>
                    <a:pt x="14" y="85"/>
                  </a:lnTo>
                  <a:lnTo>
                    <a:pt x="14" y="124"/>
                  </a:lnTo>
                  <a:lnTo>
                    <a:pt x="0" y="124"/>
                  </a:lnTo>
                  <a:lnTo>
                    <a:pt x="0" y="0"/>
                  </a:lnTo>
                  <a:lnTo>
                    <a:pt x="14" y="0"/>
                  </a:lnTo>
                  <a:lnTo>
                    <a:pt x="14" y="68"/>
                  </a:lnTo>
                  <a:lnTo>
                    <a:pt x="76" y="0"/>
                  </a:lnTo>
                  <a:lnTo>
                    <a:pt x="91" y="0"/>
                  </a:lnTo>
                  <a:lnTo>
                    <a:pt x="47" y="48"/>
                  </a:lnTo>
                  <a:lnTo>
                    <a:pt x="97" y="124"/>
                  </a:lnTo>
                  <a:lnTo>
                    <a:pt x="82" y="124"/>
                  </a:lnTo>
                  <a:lnTo>
                    <a:pt x="38" y="5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2">
              <a:extLst>
                <a:ext uri="{FF2B5EF4-FFF2-40B4-BE49-F238E27FC236}">
                  <a16:creationId xmlns:a16="http://schemas.microsoft.com/office/drawing/2014/main" id="{3C74F658-4046-43D7-821E-B57E1764A22A}"/>
                </a:ext>
              </a:extLst>
            </p:cNvPr>
            <p:cNvSpPr>
              <a:spLocks/>
            </p:cNvSpPr>
            <p:nvPr userDrawn="1"/>
          </p:nvSpPr>
          <p:spPr bwMode="auto">
            <a:xfrm>
              <a:off x="5133975" y="4192588"/>
              <a:ext cx="160337" cy="204788"/>
            </a:xfrm>
            <a:custGeom>
              <a:avLst/>
              <a:gdLst>
                <a:gd name="T0" fmla="*/ 0 w 67"/>
                <a:gd name="T1" fmla="*/ 75 h 85"/>
                <a:gd name="T2" fmla="*/ 5 w 67"/>
                <a:gd name="T3" fmla="*/ 69 h 85"/>
                <a:gd name="T4" fmla="*/ 34 w 67"/>
                <a:gd name="T5" fmla="*/ 77 h 85"/>
                <a:gd name="T6" fmla="*/ 59 w 67"/>
                <a:gd name="T7" fmla="*/ 61 h 85"/>
                <a:gd name="T8" fmla="*/ 34 w 67"/>
                <a:gd name="T9" fmla="*/ 45 h 85"/>
                <a:gd name="T10" fmla="*/ 5 w 67"/>
                <a:gd name="T11" fmla="*/ 22 h 85"/>
                <a:gd name="T12" fmla="*/ 34 w 67"/>
                <a:gd name="T13" fmla="*/ 0 h 85"/>
                <a:gd name="T14" fmla="*/ 63 w 67"/>
                <a:gd name="T15" fmla="*/ 8 h 85"/>
                <a:gd name="T16" fmla="*/ 58 w 67"/>
                <a:gd name="T17" fmla="*/ 15 h 85"/>
                <a:gd name="T18" fmla="*/ 34 w 67"/>
                <a:gd name="T19" fmla="*/ 8 h 85"/>
                <a:gd name="T20" fmla="*/ 13 w 67"/>
                <a:gd name="T21" fmla="*/ 22 h 85"/>
                <a:gd name="T22" fmla="*/ 36 w 67"/>
                <a:gd name="T23" fmla="*/ 37 h 85"/>
                <a:gd name="T24" fmla="*/ 67 w 67"/>
                <a:gd name="T25" fmla="*/ 61 h 85"/>
                <a:gd name="T26" fmla="*/ 34 w 67"/>
                <a:gd name="T27" fmla="*/ 85 h 85"/>
                <a:gd name="T28" fmla="*/ 0 w 67"/>
                <a:gd name="T29" fmla="*/ 7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85">
                  <a:moveTo>
                    <a:pt x="0" y="75"/>
                  </a:moveTo>
                  <a:cubicBezTo>
                    <a:pt x="5" y="69"/>
                    <a:pt x="5" y="69"/>
                    <a:pt x="5" y="69"/>
                  </a:cubicBezTo>
                  <a:cubicBezTo>
                    <a:pt x="15" y="75"/>
                    <a:pt x="24" y="77"/>
                    <a:pt x="34" y="77"/>
                  </a:cubicBezTo>
                  <a:cubicBezTo>
                    <a:pt x="51" y="77"/>
                    <a:pt x="59" y="72"/>
                    <a:pt x="59" y="61"/>
                  </a:cubicBezTo>
                  <a:cubicBezTo>
                    <a:pt x="59" y="49"/>
                    <a:pt x="49" y="48"/>
                    <a:pt x="34" y="45"/>
                  </a:cubicBezTo>
                  <a:cubicBezTo>
                    <a:pt x="16" y="42"/>
                    <a:pt x="5" y="39"/>
                    <a:pt x="5" y="22"/>
                  </a:cubicBezTo>
                  <a:cubicBezTo>
                    <a:pt x="5" y="7"/>
                    <a:pt x="15" y="0"/>
                    <a:pt x="34" y="0"/>
                  </a:cubicBezTo>
                  <a:cubicBezTo>
                    <a:pt x="47" y="0"/>
                    <a:pt x="56" y="3"/>
                    <a:pt x="63" y="8"/>
                  </a:cubicBezTo>
                  <a:cubicBezTo>
                    <a:pt x="58" y="15"/>
                    <a:pt x="58" y="15"/>
                    <a:pt x="58" y="15"/>
                  </a:cubicBezTo>
                  <a:cubicBezTo>
                    <a:pt x="52" y="11"/>
                    <a:pt x="43" y="8"/>
                    <a:pt x="34" y="8"/>
                  </a:cubicBezTo>
                  <a:cubicBezTo>
                    <a:pt x="19" y="8"/>
                    <a:pt x="13" y="12"/>
                    <a:pt x="13" y="22"/>
                  </a:cubicBezTo>
                  <a:cubicBezTo>
                    <a:pt x="13" y="33"/>
                    <a:pt x="22" y="35"/>
                    <a:pt x="36" y="37"/>
                  </a:cubicBezTo>
                  <a:cubicBezTo>
                    <a:pt x="54" y="40"/>
                    <a:pt x="67" y="43"/>
                    <a:pt x="67" y="61"/>
                  </a:cubicBezTo>
                  <a:cubicBezTo>
                    <a:pt x="67" y="77"/>
                    <a:pt x="57" y="85"/>
                    <a:pt x="34" y="85"/>
                  </a:cubicBezTo>
                  <a:cubicBezTo>
                    <a:pt x="22" y="85"/>
                    <a:pt x="11" y="82"/>
                    <a:pt x="0" y="7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3">
              <a:extLst>
                <a:ext uri="{FF2B5EF4-FFF2-40B4-BE49-F238E27FC236}">
                  <a16:creationId xmlns:a16="http://schemas.microsoft.com/office/drawing/2014/main" id="{602C543C-0B72-482A-81C3-40109F6C0B74}"/>
                </a:ext>
              </a:extLst>
            </p:cNvPr>
            <p:cNvSpPr>
              <a:spLocks/>
            </p:cNvSpPr>
            <p:nvPr userDrawn="1"/>
          </p:nvSpPr>
          <p:spPr bwMode="auto">
            <a:xfrm>
              <a:off x="5213350" y="3379788"/>
              <a:ext cx="352425" cy="730250"/>
            </a:xfrm>
            <a:custGeom>
              <a:avLst/>
              <a:gdLst>
                <a:gd name="T0" fmla="*/ 120 w 147"/>
                <a:gd name="T1" fmla="*/ 0 h 303"/>
                <a:gd name="T2" fmla="*/ 0 w 147"/>
                <a:gd name="T3" fmla="*/ 125 h 303"/>
                <a:gd name="T4" fmla="*/ 0 w 147"/>
                <a:gd name="T5" fmla="*/ 303 h 303"/>
                <a:gd name="T6" fmla="*/ 27 w 147"/>
                <a:gd name="T7" fmla="*/ 303 h 303"/>
                <a:gd name="T8" fmla="*/ 27 w 147"/>
                <a:gd name="T9" fmla="*/ 125 h 303"/>
                <a:gd name="T10" fmla="*/ 120 w 147"/>
                <a:gd name="T11" fmla="*/ 26 h 303"/>
                <a:gd name="T12" fmla="*/ 147 w 147"/>
                <a:gd name="T13" fmla="*/ 27 h 303"/>
                <a:gd name="T14" fmla="*/ 147 w 147"/>
                <a:gd name="T15" fmla="*/ 1 h 303"/>
                <a:gd name="T16" fmla="*/ 120 w 147"/>
                <a:gd name="T1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03">
                  <a:moveTo>
                    <a:pt x="120" y="0"/>
                  </a:moveTo>
                  <a:cubicBezTo>
                    <a:pt x="5" y="0"/>
                    <a:pt x="0" y="52"/>
                    <a:pt x="0" y="125"/>
                  </a:cubicBezTo>
                  <a:cubicBezTo>
                    <a:pt x="0" y="303"/>
                    <a:pt x="0" y="303"/>
                    <a:pt x="0" y="303"/>
                  </a:cubicBezTo>
                  <a:cubicBezTo>
                    <a:pt x="27" y="303"/>
                    <a:pt x="27" y="303"/>
                    <a:pt x="27" y="303"/>
                  </a:cubicBezTo>
                  <a:cubicBezTo>
                    <a:pt x="27" y="125"/>
                    <a:pt x="27" y="125"/>
                    <a:pt x="27" y="125"/>
                  </a:cubicBezTo>
                  <a:cubicBezTo>
                    <a:pt x="27" y="70"/>
                    <a:pt x="25" y="26"/>
                    <a:pt x="120" y="26"/>
                  </a:cubicBezTo>
                  <a:cubicBezTo>
                    <a:pt x="130" y="26"/>
                    <a:pt x="139" y="26"/>
                    <a:pt x="147" y="27"/>
                  </a:cubicBezTo>
                  <a:cubicBezTo>
                    <a:pt x="147" y="1"/>
                    <a:pt x="147" y="1"/>
                    <a:pt x="147" y="1"/>
                  </a:cubicBezTo>
                  <a:cubicBezTo>
                    <a:pt x="139" y="1"/>
                    <a:pt x="130" y="0"/>
                    <a:pt x="1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4">
              <a:extLst>
                <a:ext uri="{FF2B5EF4-FFF2-40B4-BE49-F238E27FC236}">
                  <a16:creationId xmlns:a16="http://schemas.microsoft.com/office/drawing/2014/main" id="{CF467010-8FDA-4A2D-9686-3EE6030767C2}"/>
                </a:ext>
              </a:extLst>
            </p:cNvPr>
            <p:cNvSpPr>
              <a:spLocks/>
            </p:cNvSpPr>
            <p:nvPr userDrawn="1"/>
          </p:nvSpPr>
          <p:spPr bwMode="auto">
            <a:xfrm>
              <a:off x="2281238" y="3394076"/>
              <a:ext cx="582612" cy="730250"/>
            </a:xfrm>
            <a:custGeom>
              <a:avLst/>
              <a:gdLst>
                <a:gd name="T0" fmla="*/ 0 w 243"/>
                <a:gd name="T1" fmla="*/ 181 h 303"/>
                <a:gd name="T2" fmla="*/ 0 w 243"/>
                <a:gd name="T3" fmla="*/ 0 h 303"/>
                <a:gd name="T4" fmla="*/ 28 w 243"/>
                <a:gd name="T5" fmla="*/ 0 h 303"/>
                <a:gd name="T6" fmla="*/ 28 w 243"/>
                <a:gd name="T7" fmla="*/ 182 h 303"/>
                <a:gd name="T8" fmla="*/ 123 w 243"/>
                <a:gd name="T9" fmla="*/ 278 h 303"/>
                <a:gd name="T10" fmla="*/ 216 w 243"/>
                <a:gd name="T11" fmla="*/ 179 h 303"/>
                <a:gd name="T12" fmla="*/ 216 w 243"/>
                <a:gd name="T13" fmla="*/ 0 h 303"/>
                <a:gd name="T14" fmla="*/ 243 w 243"/>
                <a:gd name="T15" fmla="*/ 0 h 303"/>
                <a:gd name="T16" fmla="*/ 243 w 243"/>
                <a:gd name="T17" fmla="*/ 179 h 303"/>
                <a:gd name="T18" fmla="*/ 123 w 243"/>
                <a:gd name="T19" fmla="*/ 303 h 303"/>
                <a:gd name="T20" fmla="*/ 0 w 243"/>
                <a:gd name="T21" fmla="*/ 18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3" h="303">
                  <a:moveTo>
                    <a:pt x="0" y="181"/>
                  </a:moveTo>
                  <a:cubicBezTo>
                    <a:pt x="0" y="0"/>
                    <a:pt x="0" y="0"/>
                    <a:pt x="0" y="0"/>
                  </a:cubicBezTo>
                  <a:cubicBezTo>
                    <a:pt x="28" y="0"/>
                    <a:pt x="28" y="0"/>
                    <a:pt x="28" y="0"/>
                  </a:cubicBezTo>
                  <a:cubicBezTo>
                    <a:pt x="28" y="182"/>
                    <a:pt x="28" y="182"/>
                    <a:pt x="28" y="182"/>
                  </a:cubicBezTo>
                  <a:cubicBezTo>
                    <a:pt x="28" y="234"/>
                    <a:pt x="27" y="278"/>
                    <a:pt x="123" y="278"/>
                  </a:cubicBezTo>
                  <a:cubicBezTo>
                    <a:pt x="218" y="278"/>
                    <a:pt x="216" y="234"/>
                    <a:pt x="216" y="179"/>
                  </a:cubicBezTo>
                  <a:cubicBezTo>
                    <a:pt x="216" y="0"/>
                    <a:pt x="216" y="0"/>
                    <a:pt x="216" y="0"/>
                  </a:cubicBezTo>
                  <a:cubicBezTo>
                    <a:pt x="243" y="0"/>
                    <a:pt x="243" y="0"/>
                    <a:pt x="243" y="0"/>
                  </a:cubicBezTo>
                  <a:cubicBezTo>
                    <a:pt x="243" y="179"/>
                    <a:pt x="243" y="179"/>
                    <a:pt x="243" y="179"/>
                  </a:cubicBezTo>
                  <a:cubicBezTo>
                    <a:pt x="243" y="252"/>
                    <a:pt x="238" y="303"/>
                    <a:pt x="123" y="303"/>
                  </a:cubicBezTo>
                  <a:cubicBezTo>
                    <a:pt x="7" y="303"/>
                    <a:pt x="0" y="252"/>
                    <a:pt x="0" y="18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5">
              <a:extLst>
                <a:ext uri="{FF2B5EF4-FFF2-40B4-BE49-F238E27FC236}">
                  <a16:creationId xmlns:a16="http://schemas.microsoft.com/office/drawing/2014/main" id="{712681F6-4BBB-445D-834F-A0B7158FF7A5}"/>
                </a:ext>
              </a:extLst>
            </p:cNvPr>
            <p:cNvSpPr>
              <a:spLocks/>
            </p:cNvSpPr>
            <p:nvPr userDrawn="1"/>
          </p:nvSpPr>
          <p:spPr bwMode="auto">
            <a:xfrm>
              <a:off x="2973388" y="3379788"/>
              <a:ext cx="581025" cy="730250"/>
            </a:xfrm>
            <a:custGeom>
              <a:avLst/>
              <a:gdLst>
                <a:gd name="T0" fmla="*/ 242 w 242"/>
                <a:gd name="T1" fmla="*/ 122 h 303"/>
                <a:gd name="T2" fmla="*/ 242 w 242"/>
                <a:gd name="T3" fmla="*/ 303 h 303"/>
                <a:gd name="T4" fmla="*/ 215 w 242"/>
                <a:gd name="T5" fmla="*/ 303 h 303"/>
                <a:gd name="T6" fmla="*/ 215 w 242"/>
                <a:gd name="T7" fmla="*/ 122 h 303"/>
                <a:gd name="T8" fmla="*/ 120 w 242"/>
                <a:gd name="T9" fmla="*/ 26 h 303"/>
                <a:gd name="T10" fmla="*/ 27 w 242"/>
                <a:gd name="T11" fmla="*/ 125 h 303"/>
                <a:gd name="T12" fmla="*/ 27 w 242"/>
                <a:gd name="T13" fmla="*/ 303 h 303"/>
                <a:gd name="T14" fmla="*/ 0 w 242"/>
                <a:gd name="T15" fmla="*/ 303 h 303"/>
                <a:gd name="T16" fmla="*/ 0 w 242"/>
                <a:gd name="T17" fmla="*/ 125 h 303"/>
                <a:gd name="T18" fmla="*/ 120 w 242"/>
                <a:gd name="T19" fmla="*/ 0 h 303"/>
                <a:gd name="T20" fmla="*/ 242 w 242"/>
                <a:gd name="T21" fmla="*/ 12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2" h="303">
                  <a:moveTo>
                    <a:pt x="242" y="122"/>
                  </a:moveTo>
                  <a:cubicBezTo>
                    <a:pt x="242" y="303"/>
                    <a:pt x="242" y="303"/>
                    <a:pt x="242" y="303"/>
                  </a:cubicBezTo>
                  <a:cubicBezTo>
                    <a:pt x="215" y="303"/>
                    <a:pt x="215" y="303"/>
                    <a:pt x="215" y="303"/>
                  </a:cubicBezTo>
                  <a:cubicBezTo>
                    <a:pt x="215" y="122"/>
                    <a:pt x="215" y="122"/>
                    <a:pt x="215" y="122"/>
                  </a:cubicBezTo>
                  <a:cubicBezTo>
                    <a:pt x="215" y="70"/>
                    <a:pt x="215" y="26"/>
                    <a:pt x="120" y="26"/>
                  </a:cubicBezTo>
                  <a:cubicBezTo>
                    <a:pt x="25" y="26"/>
                    <a:pt x="27" y="70"/>
                    <a:pt x="27" y="125"/>
                  </a:cubicBezTo>
                  <a:cubicBezTo>
                    <a:pt x="27" y="303"/>
                    <a:pt x="27" y="303"/>
                    <a:pt x="27" y="303"/>
                  </a:cubicBezTo>
                  <a:cubicBezTo>
                    <a:pt x="0" y="303"/>
                    <a:pt x="0" y="303"/>
                    <a:pt x="0" y="303"/>
                  </a:cubicBezTo>
                  <a:cubicBezTo>
                    <a:pt x="0" y="125"/>
                    <a:pt x="0" y="125"/>
                    <a:pt x="0" y="125"/>
                  </a:cubicBezTo>
                  <a:cubicBezTo>
                    <a:pt x="0" y="52"/>
                    <a:pt x="5" y="0"/>
                    <a:pt x="120" y="0"/>
                  </a:cubicBezTo>
                  <a:cubicBezTo>
                    <a:pt x="235" y="0"/>
                    <a:pt x="242" y="52"/>
                    <a:pt x="242" y="1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16">
              <a:extLst>
                <a:ext uri="{FF2B5EF4-FFF2-40B4-BE49-F238E27FC236}">
                  <a16:creationId xmlns:a16="http://schemas.microsoft.com/office/drawing/2014/main" id="{399A461A-9060-41DA-9839-4ECF67A7FF89}"/>
                </a:ext>
              </a:extLst>
            </p:cNvPr>
            <p:cNvSpPr>
              <a:spLocks noChangeArrowheads="1"/>
            </p:cNvSpPr>
            <p:nvPr userDrawn="1"/>
          </p:nvSpPr>
          <p:spPr bwMode="auto">
            <a:xfrm>
              <a:off x="3676650" y="3397251"/>
              <a:ext cx="61912" cy="7127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7">
              <a:extLst>
                <a:ext uri="{FF2B5EF4-FFF2-40B4-BE49-F238E27FC236}">
                  <a16:creationId xmlns:a16="http://schemas.microsoft.com/office/drawing/2014/main" id="{263C464E-C18C-4330-8F6A-E817C9584E7F}"/>
                </a:ext>
              </a:extLst>
            </p:cNvPr>
            <p:cNvSpPr>
              <a:spLocks noEditPoints="1"/>
            </p:cNvSpPr>
            <p:nvPr userDrawn="1"/>
          </p:nvSpPr>
          <p:spPr bwMode="auto">
            <a:xfrm>
              <a:off x="3857625" y="3397251"/>
              <a:ext cx="573087" cy="712788"/>
            </a:xfrm>
            <a:custGeom>
              <a:avLst/>
              <a:gdLst>
                <a:gd name="T0" fmla="*/ 0 w 239"/>
                <a:gd name="T1" fmla="*/ 0 h 296"/>
                <a:gd name="T2" fmla="*/ 139 w 239"/>
                <a:gd name="T3" fmla="*/ 0 h 296"/>
                <a:gd name="T4" fmla="*/ 239 w 239"/>
                <a:gd name="T5" fmla="*/ 95 h 296"/>
                <a:gd name="T6" fmla="*/ 139 w 239"/>
                <a:gd name="T7" fmla="*/ 193 h 296"/>
                <a:gd name="T8" fmla="*/ 27 w 239"/>
                <a:gd name="T9" fmla="*/ 193 h 296"/>
                <a:gd name="T10" fmla="*/ 27 w 239"/>
                <a:gd name="T11" fmla="*/ 296 h 296"/>
                <a:gd name="T12" fmla="*/ 0 w 239"/>
                <a:gd name="T13" fmla="*/ 296 h 296"/>
                <a:gd name="T14" fmla="*/ 0 w 239"/>
                <a:gd name="T15" fmla="*/ 0 h 296"/>
                <a:gd name="T16" fmla="*/ 139 w 239"/>
                <a:gd name="T17" fmla="*/ 167 h 296"/>
                <a:gd name="T18" fmla="*/ 211 w 239"/>
                <a:gd name="T19" fmla="*/ 96 h 296"/>
                <a:gd name="T20" fmla="*/ 138 w 239"/>
                <a:gd name="T21" fmla="*/ 26 h 296"/>
                <a:gd name="T22" fmla="*/ 27 w 239"/>
                <a:gd name="T23" fmla="*/ 26 h 296"/>
                <a:gd name="T24" fmla="*/ 27 w 239"/>
                <a:gd name="T25" fmla="*/ 167 h 296"/>
                <a:gd name="T26" fmla="*/ 139 w 239"/>
                <a:gd name="T27" fmla="*/ 16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9" h="296">
                  <a:moveTo>
                    <a:pt x="0" y="0"/>
                  </a:moveTo>
                  <a:cubicBezTo>
                    <a:pt x="139" y="0"/>
                    <a:pt x="139" y="0"/>
                    <a:pt x="139" y="0"/>
                  </a:cubicBezTo>
                  <a:cubicBezTo>
                    <a:pt x="208" y="0"/>
                    <a:pt x="239" y="34"/>
                    <a:pt x="239" y="95"/>
                  </a:cubicBezTo>
                  <a:cubicBezTo>
                    <a:pt x="239" y="156"/>
                    <a:pt x="208" y="193"/>
                    <a:pt x="139" y="193"/>
                  </a:cubicBezTo>
                  <a:cubicBezTo>
                    <a:pt x="27" y="193"/>
                    <a:pt x="27" y="193"/>
                    <a:pt x="27" y="193"/>
                  </a:cubicBezTo>
                  <a:cubicBezTo>
                    <a:pt x="27" y="296"/>
                    <a:pt x="27" y="296"/>
                    <a:pt x="27" y="296"/>
                  </a:cubicBezTo>
                  <a:cubicBezTo>
                    <a:pt x="0" y="296"/>
                    <a:pt x="0" y="296"/>
                    <a:pt x="0" y="296"/>
                  </a:cubicBezTo>
                  <a:lnTo>
                    <a:pt x="0" y="0"/>
                  </a:lnTo>
                  <a:close/>
                  <a:moveTo>
                    <a:pt x="139" y="167"/>
                  </a:moveTo>
                  <a:cubicBezTo>
                    <a:pt x="187" y="167"/>
                    <a:pt x="211" y="143"/>
                    <a:pt x="211" y="96"/>
                  </a:cubicBezTo>
                  <a:cubicBezTo>
                    <a:pt x="211" y="49"/>
                    <a:pt x="185" y="26"/>
                    <a:pt x="138" y="26"/>
                  </a:cubicBezTo>
                  <a:cubicBezTo>
                    <a:pt x="27" y="26"/>
                    <a:pt x="27" y="26"/>
                    <a:pt x="27" y="26"/>
                  </a:cubicBezTo>
                  <a:cubicBezTo>
                    <a:pt x="27" y="167"/>
                    <a:pt x="27" y="167"/>
                    <a:pt x="27" y="167"/>
                  </a:cubicBezTo>
                  <a:lnTo>
                    <a:pt x="139" y="16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8">
              <a:extLst>
                <a:ext uri="{FF2B5EF4-FFF2-40B4-BE49-F238E27FC236}">
                  <a16:creationId xmlns:a16="http://schemas.microsoft.com/office/drawing/2014/main" id="{BA3EDC79-511C-483A-AE43-8F87F16342DD}"/>
                </a:ext>
              </a:extLst>
            </p:cNvPr>
            <p:cNvSpPr>
              <a:spLocks noEditPoints="1"/>
            </p:cNvSpPr>
            <p:nvPr userDrawn="1"/>
          </p:nvSpPr>
          <p:spPr bwMode="auto">
            <a:xfrm>
              <a:off x="4505325" y="3378201"/>
              <a:ext cx="614362" cy="746125"/>
            </a:xfrm>
            <a:custGeom>
              <a:avLst/>
              <a:gdLst>
                <a:gd name="T0" fmla="*/ 0 w 256"/>
                <a:gd name="T1" fmla="*/ 155 h 310"/>
                <a:gd name="T2" fmla="*/ 137 w 256"/>
                <a:gd name="T3" fmla="*/ 0 h 310"/>
                <a:gd name="T4" fmla="*/ 256 w 256"/>
                <a:gd name="T5" fmla="*/ 160 h 310"/>
                <a:gd name="T6" fmla="*/ 27 w 256"/>
                <a:gd name="T7" fmla="*/ 160 h 310"/>
                <a:gd name="T8" fmla="*/ 139 w 256"/>
                <a:gd name="T9" fmla="*/ 286 h 310"/>
                <a:gd name="T10" fmla="*/ 236 w 256"/>
                <a:gd name="T11" fmla="*/ 254 h 310"/>
                <a:gd name="T12" fmla="*/ 251 w 256"/>
                <a:gd name="T13" fmla="*/ 274 h 310"/>
                <a:gd name="T14" fmla="*/ 139 w 256"/>
                <a:gd name="T15" fmla="*/ 310 h 310"/>
                <a:gd name="T16" fmla="*/ 0 w 256"/>
                <a:gd name="T17" fmla="*/ 155 h 310"/>
                <a:gd name="T18" fmla="*/ 27 w 256"/>
                <a:gd name="T19" fmla="*/ 135 h 310"/>
                <a:gd name="T20" fmla="*/ 229 w 256"/>
                <a:gd name="T21" fmla="*/ 135 h 310"/>
                <a:gd name="T22" fmla="*/ 136 w 256"/>
                <a:gd name="T23" fmla="*/ 25 h 310"/>
                <a:gd name="T24" fmla="*/ 27 w 256"/>
                <a:gd name="T25" fmla="*/ 13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6" h="310">
                  <a:moveTo>
                    <a:pt x="0" y="155"/>
                  </a:moveTo>
                  <a:cubicBezTo>
                    <a:pt x="0" y="68"/>
                    <a:pt x="25" y="0"/>
                    <a:pt x="137" y="0"/>
                  </a:cubicBezTo>
                  <a:cubicBezTo>
                    <a:pt x="252" y="0"/>
                    <a:pt x="256" y="78"/>
                    <a:pt x="256" y="160"/>
                  </a:cubicBezTo>
                  <a:cubicBezTo>
                    <a:pt x="27" y="160"/>
                    <a:pt x="27" y="160"/>
                    <a:pt x="27" y="160"/>
                  </a:cubicBezTo>
                  <a:cubicBezTo>
                    <a:pt x="27" y="232"/>
                    <a:pt x="45" y="286"/>
                    <a:pt x="139" y="286"/>
                  </a:cubicBezTo>
                  <a:cubicBezTo>
                    <a:pt x="189" y="286"/>
                    <a:pt x="212" y="272"/>
                    <a:pt x="236" y="254"/>
                  </a:cubicBezTo>
                  <a:cubicBezTo>
                    <a:pt x="251" y="274"/>
                    <a:pt x="251" y="274"/>
                    <a:pt x="251" y="274"/>
                  </a:cubicBezTo>
                  <a:cubicBezTo>
                    <a:pt x="224" y="294"/>
                    <a:pt x="192" y="310"/>
                    <a:pt x="139" y="310"/>
                  </a:cubicBezTo>
                  <a:cubicBezTo>
                    <a:pt x="22" y="310"/>
                    <a:pt x="0" y="242"/>
                    <a:pt x="0" y="155"/>
                  </a:cubicBezTo>
                  <a:close/>
                  <a:moveTo>
                    <a:pt x="27" y="135"/>
                  </a:moveTo>
                  <a:cubicBezTo>
                    <a:pt x="229" y="135"/>
                    <a:pt x="229" y="135"/>
                    <a:pt x="229" y="135"/>
                  </a:cubicBezTo>
                  <a:cubicBezTo>
                    <a:pt x="226" y="76"/>
                    <a:pt x="223" y="25"/>
                    <a:pt x="136" y="25"/>
                  </a:cubicBezTo>
                  <a:cubicBezTo>
                    <a:pt x="53" y="25"/>
                    <a:pt x="30" y="70"/>
                    <a:pt x="27" y="1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9">
              <a:extLst>
                <a:ext uri="{FF2B5EF4-FFF2-40B4-BE49-F238E27FC236}">
                  <a16:creationId xmlns:a16="http://schemas.microsoft.com/office/drawing/2014/main" id="{DE9FEF45-3930-476F-AA2F-C96BD95155CD}"/>
                </a:ext>
              </a:extLst>
            </p:cNvPr>
            <p:cNvSpPr>
              <a:spLocks/>
            </p:cNvSpPr>
            <p:nvPr userDrawn="1"/>
          </p:nvSpPr>
          <p:spPr bwMode="auto">
            <a:xfrm>
              <a:off x="1855788" y="3394076"/>
              <a:ext cx="312737" cy="873125"/>
            </a:xfrm>
            <a:custGeom>
              <a:avLst/>
              <a:gdLst>
                <a:gd name="T0" fmla="*/ 10 w 130"/>
                <a:gd name="T1" fmla="*/ 362 h 362"/>
                <a:gd name="T2" fmla="*/ 130 w 130"/>
                <a:gd name="T3" fmla="*/ 237 h 362"/>
                <a:gd name="T4" fmla="*/ 130 w 130"/>
                <a:gd name="T5" fmla="*/ 0 h 362"/>
                <a:gd name="T6" fmla="*/ 103 w 130"/>
                <a:gd name="T7" fmla="*/ 0 h 362"/>
                <a:gd name="T8" fmla="*/ 103 w 130"/>
                <a:gd name="T9" fmla="*/ 237 h 362"/>
                <a:gd name="T10" fmla="*/ 10 w 130"/>
                <a:gd name="T11" fmla="*/ 336 h 362"/>
                <a:gd name="T12" fmla="*/ 0 w 130"/>
                <a:gd name="T13" fmla="*/ 336 h 362"/>
                <a:gd name="T14" fmla="*/ 0 w 130"/>
                <a:gd name="T15" fmla="*/ 361 h 362"/>
                <a:gd name="T16" fmla="*/ 10 w 130"/>
                <a:gd name="T17"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362">
                  <a:moveTo>
                    <a:pt x="10" y="362"/>
                  </a:moveTo>
                  <a:cubicBezTo>
                    <a:pt x="126" y="362"/>
                    <a:pt x="130" y="310"/>
                    <a:pt x="130" y="237"/>
                  </a:cubicBezTo>
                  <a:cubicBezTo>
                    <a:pt x="130" y="0"/>
                    <a:pt x="130" y="0"/>
                    <a:pt x="130" y="0"/>
                  </a:cubicBezTo>
                  <a:cubicBezTo>
                    <a:pt x="103" y="0"/>
                    <a:pt x="103" y="0"/>
                    <a:pt x="103" y="0"/>
                  </a:cubicBezTo>
                  <a:cubicBezTo>
                    <a:pt x="103" y="237"/>
                    <a:pt x="103" y="237"/>
                    <a:pt x="103" y="237"/>
                  </a:cubicBezTo>
                  <a:cubicBezTo>
                    <a:pt x="103" y="292"/>
                    <a:pt x="105" y="336"/>
                    <a:pt x="10" y="336"/>
                  </a:cubicBezTo>
                  <a:cubicBezTo>
                    <a:pt x="7" y="336"/>
                    <a:pt x="3" y="336"/>
                    <a:pt x="0" y="336"/>
                  </a:cubicBezTo>
                  <a:cubicBezTo>
                    <a:pt x="0" y="361"/>
                    <a:pt x="0" y="361"/>
                    <a:pt x="0" y="361"/>
                  </a:cubicBezTo>
                  <a:cubicBezTo>
                    <a:pt x="3" y="362"/>
                    <a:pt x="7" y="362"/>
                    <a:pt x="10" y="3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20">
              <a:extLst>
                <a:ext uri="{FF2B5EF4-FFF2-40B4-BE49-F238E27FC236}">
                  <a16:creationId xmlns:a16="http://schemas.microsoft.com/office/drawing/2014/main" id="{524DBCB1-1B70-473A-83D4-52B6E2D32B4A}"/>
                </a:ext>
              </a:extLst>
            </p:cNvPr>
            <p:cNvSpPr>
              <a:spLocks noEditPoints="1"/>
            </p:cNvSpPr>
            <p:nvPr userDrawn="1"/>
          </p:nvSpPr>
          <p:spPr bwMode="auto">
            <a:xfrm>
              <a:off x="5373688" y="4022726"/>
              <a:ext cx="90487" cy="92075"/>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2 h 38"/>
                <a:gd name="T12" fmla="*/ 3 w 38"/>
                <a:gd name="T13" fmla="*/ 19 h 38"/>
                <a:gd name="T14" fmla="*/ 19 w 38"/>
                <a:gd name="T15" fmla="*/ 35 h 38"/>
                <a:gd name="T16" fmla="*/ 36 w 38"/>
                <a:gd name="T17" fmla="*/ 19 h 38"/>
                <a:gd name="T18" fmla="*/ 19 w 38"/>
                <a:gd name="T19"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9" y="38"/>
                    <a:pt x="0" y="29"/>
                    <a:pt x="0" y="19"/>
                  </a:cubicBezTo>
                  <a:cubicBezTo>
                    <a:pt x="0" y="8"/>
                    <a:pt x="9" y="0"/>
                    <a:pt x="19" y="0"/>
                  </a:cubicBezTo>
                  <a:cubicBezTo>
                    <a:pt x="30" y="0"/>
                    <a:pt x="38" y="8"/>
                    <a:pt x="38" y="19"/>
                  </a:cubicBezTo>
                  <a:cubicBezTo>
                    <a:pt x="38" y="29"/>
                    <a:pt x="30" y="38"/>
                    <a:pt x="19" y="38"/>
                  </a:cubicBezTo>
                  <a:close/>
                  <a:moveTo>
                    <a:pt x="19" y="2"/>
                  </a:moveTo>
                  <a:cubicBezTo>
                    <a:pt x="10" y="2"/>
                    <a:pt x="3" y="10"/>
                    <a:pt x="3" y="19"/>
                  </a:cubicBezTo>
                  <a:cubicBezTo>
                    <a:pt x="3" y="28"/>
                    <a:pt x="10" y="35"/>
                    <a:pt x="19" y="35"/>
                  </a:cubicBezTo>
                  <a:cubicBezTo>
                    <a:pt x="28" y="35"/>
                    <a:pt x="36" y="28"/>
                    <a:pt x="36" y="19"/>
                  </a:cubicBezTo>
                  <a:cubicBezTo>
                    <a:pt x="36" y="10"/>
                    <a:pt x="28" y="2"/>
                    <a:pt x="19"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21">
              <a:extLst>
                <a:ext uri="{FF2B5EF4-FFF2-40B4-BE49-F238E27FC236}">
                  <a16:creationId xmlns:a16="http://schemas.microsoft.com/office/drawing/2014/main" id="{EF3D6A59-1A3E-4EA6-987D-D03885F30276}"/>
                </a:ext>
              </a:extLst>
            </p:cNvPr>
            <p:cNvSpPr>
              <a:spLocks noEditPoints="1"/>
            </p:cNvSpPr>
            <p:nvPr userDrawn="1"/>
          </p:nvSpPr>
          <p:spPr bwMode="auto">
            <a:xfrm>
              <a:off x="5402263" y="4041776"/>
              <a:ext cx="41275" cy="53975"/>
            </a:xfrm>
            <a:custGeom>
              <a:avLst/>
              <a:gdLst>
                <a:gd name="T0" fmla="*/ 8 w 17"/>
                <a:gd name="T1" fmla="*/ 13 h 22"/>
                <a:gd name="T2" fmla="*/ 2 w 17"/>
                <a:gd name="T3" fmla="*/ 13 h 22"/>
                <a:gd name="T4" fmla="*/ 2 w 17"/>
                <a:gd name="T5" fmla="*/ 22 h 22"/>
                <a:gd name="T6" fmla="*/ 0 w 17"/>
                <a:gd name="T7" fmla="*/ 22 h 22"/>
                <a:gd name="T8" fmla="*/ 0 w 17"/>
                <a:gd name="T9" fmla="*/ 0 h 22"/>
                <a:gd name="T10" fmla="*/ 9 w 17"/>
                <a:gd name="T11" fmla="*/ 0 h 22"/>
                <a:gd name="T12" fmla="*/ 17 w 17"/>
                <a:gd name="T13" fmla="*/ 7 h 22"/>
                <a:gd name="T14" fmla="*/ 12 w 17"/>
                <a:gd name="T15" fmla="*/ 13 h 22"/>
                <a:gd name="T16" fmla="*/ 16 w 17"/>
                <a:gd name="T17" fmla="*/ 22 h 22"/>
                <a:gd name="T18" fmla="*/ 13 w 17"/>
                <a:gd name="T19" fmla="*/ 22 h 22"/>
                <a:gd name="T20" fmla="*/ 8 w 17"/>
                <a:gd name="T21" fmla="*/ 13 h 22"/>
                <a:gd name="T22" fmla="*/ 9 w 17"/>
                <a:gd name="T23" fmla="*/ 11 h 22"/>
                <a:gd name="T24" fmla="*/ 14 w 17"/>
                <a:gd name="T25" fmla="*/ 7 h 22"/>
                <a:gd name="T26" fmla="*/ 9 w 17"/>
                <a:gd name="T27" fmla="*/ 3 h 22"/>
                <a:gd name="T28" fmla="*/ 2 w 17"/>
                <a:gd name="T29" fmla="*/ 3 h 22"/>
                <a:gd name="T30" fmla="*/ 2 w 17"/>
                <a:gd name="T31" fmla="*/ 11 h 22"/>
                <a:gd name="T32" fmla="*/ 9 w 17"/>
                <a:gd name="T33"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22">
                  <a:moveTo>
                    <a:pt x="8" y="13"/>
                  </a:moveTo>
                  <a:cubicBezTo>
                    <a:pt x="2" y="13"/>
                    <a:pt x="2" y="13"/>
                    <a:pt x="2" y="13"/>
                  </a:cubicBezTo>
                  <a:cubicBezTo>
                    <a:pt x="2" y="22"/>
                    <a:pt x="2" y="22"/>
                    <a:pt x="2" y="22"/>
                  </a:cubicBezTo>
                  <a:cubicBezTo>
                    <a:pt x="0" y="22"/>
                    <a:pt x="0" y="22"/>
                    <a:pt x="0" y="22"/>
                  </a:cubicBezTo>
                  <a:cubicBezTo>
                    <a:pt x="0" y="0"/>
                    <a:pt x="0" y="0"/>
                    <a:pt x="0" y="0"/>
                  </a:cubicBezTo>
                  <a:cubicBezTo>
                    <a:pt x="9" y="0"/>
                    <a:pt x="9" y="0"/>
                    <a:pt x="9" y="0"/>
                  </a:cubicBezTo>
                  <a:cubicBezTo>
                    <a:pt x="15" y="0"/>
                    <a:pt x="17" y="2"/>
                    <a:pt x="17" y="7"/>
                  </a:cubicBezTo>
                  <a:cubicBezTo>
                    <a:pt x="17" y="10"/>
                    <a:pt x="15" y="12"/>
                    <a:pt x="12" y="13"/>
                  </a:cubicBezTo>
                  <a:cubicBezTo>
                    <a:pt x="16" y="22"/>
                    <a:pt x="16" y="22"/>
                    <a:pt x="16" y="22"/>
                  </a:cubicBezTo>
                  <a:cubicBezTo>
                    <a:pt x="13" y="22"/>
                    <a:pt x="13" y="22"/>
                    <a:pt x="13" y="22"/>
                  </a:cubicBezTo>
                  <a:lnTo>
                    <a:pt x="8" y="13"/>
                  </a:lnTo>
                  <a:close/>
                  <a:moveTo>
                    <a:pt x="9" y="11"/>
                  </a:moveTo>
                  <a:cubicBezTo>
                    <a:pt x="12" y="11"/>
                    <a:pt x="14" y="10"/>
                    <a:pt x="14" y="7"/>
                  </a:cubicBezTo>
                  <a:cubicBezTo>
                    <a:pt x="14" y="4"/>
                    <a:pt x="12" y="3"/>
                    <a:pt x="9" y="3"/>
                  </a:cubicBezTo>
                  <a:cubicBezTo>
                    <a:pt x="2" y="3"/>
                    <a:pt x="2" y="3"/>
                    <a:pt x="2" y="3"/>
                  </a:cubicBezTo>
                  <a:cubicBezTo>
                    <a:pt x="2" y="11"/>
                    <a:pt x="2" y="11"/>
                    <a:pt x="2" y="11"/>
                  </a:cubicBezTo>
                  <a:lnTo>
                    <a:pt x="9" y="1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MSIPCMContentMarking" descr="{&quot;HashCode&quot;:817091896,&quot;Placement&quot;:&quot;Footer&quot;}">
            <a:extLst>
              <a:ext uri="{FF2B5EF4-FFF2-40B4-BE49-F238E27FC236}">
                <a16:creationId xmlns:a16="http://schemas.microsoft.com/office/drawing/2014/main" id="{42D26A69-99AE-4B91-AB84-823A524A3A9C}"/>
              </a:ext>
            </a:extLst>
          </p:cNvPr>
          <p:cNvSpPr txBox="1"/>
          <p:nvPr userDrawn="1"/>
        </p:nvSpPr>
        <p:spPr>
          <a:xfrm>
            <a:off x="3984292" y="4932427"/>
            <a:ext cx="1175415" cy="211073"/>
          </a:xfrm>
          <a:prstGeom prst="rect">
            <a:avLst/>
          </a:prstGeom>
          <a:noFill/>
        </p:spPr>
        <p:txBody>
          <a:bodyPr vert="horz" wrap="square" lIns="0" tIns="0" rIns="0" bIns="0" rtlCol="0" anchor="ctr" anchorCtr="1">
            <a:spAutoFit/>
          </a:bodyPr>
          <a:lstStyle/>
          <a:p>
            <a:pPr algn="ctr">
              <a:spcBef>
                <a:spcPts val="0"/>
              </a:spcBef>
              <a:spcAft>
                <a:spcPts val="0"/>
              </a:spcAft>
            </a:pPr>
            <a:r>
              <a:rPr lang="en-US" sz="700">
                <a:solidFill>
                  <a:srgbClr val="000000"/>
                </a:solidFill>
                <a:latin typeface="Calibri" panose="020F0502020204030204" pitchFamily="34" charset="0"/>
              </a:rPr>
              <a:t>Juniper Business Use Only</a:t>
            </a:r>
          </a:p>
        </p:txBody>
      </p:sp>
    </p:spTree>
    <p:extLst>
      <p:ext uri="{BB962C8B-B14F-4D97-AF65-F5344CB8AC3E}">
        <p14:creationId xmlns:p14="http://schemas.microsoft.com/office/powerpoint/2010/main" val="132539694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1" r:id="rId21"/>
    <p:sldLayoutId id="2147483782" r:id="rId22"/>
    <p:sldLayoutId id="2147483783" r:id="rId23"/>
    <p:sldLayoutId id="2147483784" r:id="rId24"/>
    <p:sldLayoutId id="2147483785" r:id="rId25"/>
    <p:sldLayoutId id="2147483786" r:id="rId26"/>
    <p:sldLayoutId id="2147483787" r:id="rId27"/>
    <p:sldLayoutId id="2147483788" r:id="rId28"/>
  </p:sldLayoutIdLst>
  <p:hf hdr="0" ftr="0" dt="0"/>
  <p:txStyles>
    <p:titleStyle>
      <a:lvl1pPr algn="l" defTabSz="685800" rtl="0" eaLnBrk="1" latinLnBrk="0" hangingPunct="1">
        <a:lnSpc>
          <a:spcPct val="90000"/>
        </a:lnSpc>
        <a:spcBef>
          <a:spcPct val="0"/>
        </a:spcBef>
        <a:buNone/>
        <a:defRPr sz="2200" kern="1200" cap="all" baseline="0">
          <a:solidFill>
            <a:schemeClr val="accent1"/>
          </a:solidFill>
          <a:latin typeface="+mn-lt"/>
          <a:ea typeface="Lato Light" panose="020F0302020204030203" pitchFamily="34" charset="0"/>
          <a:cs typeface="Lato Light" panose="020F0302020204030203" pitchFamily="34" charset="0"/>
        </a:defRPr>
      </a:lvl1pPr>
    </p:titleStyle>
    <p:bodyStyle>
      <a:lvl1pPr marL="0" indent="0" algn="l" defTabSz="685800" rtl="0" eaLnBrk="1" latinLnBrk="0" hangingPunct="1">
        <a:lnSpc>
          <a:spcPct val="95000"/>
        </a:lnSpc>
        <a:spcBef>
          <a:spcPts val="1200"/>
        </a:spcBef>
        <a:buFont typeface="Arial" panose="020B0604020202020204" pitchFamily="34" charset="0"/>
        <a:buNone/>
        <a:defRPr sz="1500" kern="1200">
          <a:solidFill>
            <a:schemeClr val="tx1"/>
          </a:solidFill>
          <a:latin typeface="+mn-lt"/>
          <a:ea typeface="+mn-ea"/>
          <a:cs typeface="+mn-cs"/>
        </a:defRPr>
      </a:lvl1pPr>
      <a:lvl2pPr marL="344488" indent="-171450" algn="l" defTabSz="685800" rtl="0" eaLnBrk="1" latinLnBrk="0" hangingPunct="1">
        <a:lnSpc>
          <a:spcPct val="95000"/>
        </a:lnSpc>
        <a:spcBef>
          <a:spcPts val="375"/>
        </a:spcBef>
        <a:buFont typeface="Arial" panose="020B0604020202020204" pitchFamily="34" charset="0"/>
        <a:buChar char="•"/>
        <a:defRPr sz="1500" kern="1200">
          <a:solidFill>
            <a:schemeClr val="tx1"/>
          </a:solidFill>
          <a:latin typeface="+mn-lt"/>
          <a:ea typeface="+mn-ea"/>
          <a:cs typeface="+mn-cs"/>
        </a:defRPr>
      </a:lvl2pPr>
      <a:lvl3pPr marL="685800" indent="-171450" algn="l" defTabSz="685800" rtl="0" eaLnBrk="1" latinLnBrk="0" hangingPunct="1">
        <a:lnSpc>
          <a:spcPct val="95000"/>
        </a:lnSpc>
        <a:spcBef>
          <a:spcPts val="375"/>
        </a:spcBef>
        <a:buFont typeface="Arial" panose="020B0604020202020204" pitchFamily="34" charset="0"/>
        <a:buChar char="•"/>
        <a:defRPr sz="1200" kern="1200">
          <a:solidFill>
            <a:schemeClr val="tx1"/>
          </a:solidFill>
          <a:latin typeface="+mn-lt"/>
          <a:ea typeface="+mn-ea"/>
          <a:cs typeface="+mn-cs"/>
        </a:defRPr>
      </a:lvl3pPr>
      <a:lvl4pPr marL="969963" indent="-171450" algn="l" defTabSz="685800" rtl="0" eaLnBrk="1" latinLnBrk="0" hangingPunct="1">
        <a:lnSpc>
          <a:spcPct val="95000"/>
        </a:lnSpc>
        <a:spcBef>
          <a:spcPts val="375"/>
        </a:spcBef>
        <a:buFont typeface="Arial" panose="020B0604020202020204" pitchFamily="34" charset="0"/>
        <a:buChar char="•"/>
        <a:defRPr sz="1100" kern="1200">
          <a:solidFill>
            <a:schemeClr val="tx1"/>
          </a:solidFill>
          <a:latin typeface="+mn-lt"/>
          <a:ea typeface="+mn-ea"/>
          <a:cs typeface="+mn-cs"/>
        </a:defRPr>
      </a:lvl4pPr>
      <a:lvl5pPr marL="1316038" indent="-171450" algn="l" defTabSz="685800" rtl="0" eaLnBrk="1" latinLnBrk="0" hangingPunct="1">
        <a:lnSpc>
          <a:spcPct val="95000"/>
        </a:lnSpc>
        <a:spcBef>
          <a:spcPts val="375"/>
        </a:spcBef>
        <a:buFont typeface="Arial" panose="020B0604020202020204"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0">
          <p15:clr>
            <a:srgbClr val="F26B43"/>
          </p15:clr>
        </p15:guide>
        <p15:guide id="2" orient="horz" pos="132">
          <p15:clr>
            <a:srgbClr val="F26B43"/>
          </p15:clr>
        </p15:guide>
        <p15:guide id="3" pos="4344">
          <p15:clr>
            <a:srgbClr val="F26B43"/>
          </p15:clr>
        </p15:guide>
        <p15:guide id="4" orient="horz" pos="3107">
          <p15:clr>
            <a:srgbClr val="F26B43"/>
          </p15:clr>
        </p15:guide>
        <p15:guide id="5" pos="2885">
          <p15:clr>
            <a:srgbClr val="F26B43"/>
          </p15:clr>
        </p15:guide>
        <p15:guide id="6" orient="horz" pos="162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5minutejuno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A5662-700B-4BE5-9A4C-FDF59C348068}"/>
              </a:ext>
            </a:extLst>
          </p:cNvPr>
          <p:cNvSpPr>
            <a:spLocks noGrp="1"/>
          </p:cNvSpPr>
          <p:nvPr>
            <p:ph type="ctrTitle"/>
          </p:nvPr>
        </p:nvSpPr>
        <p:spPr>
          <a:xfrm>
            <a:off x="2280492" y="673769"/>
            <a:ext cx="4869455" cy="1698096"/>
          </a:xfrm>
        </p:spPr>
        <p:txBody>
          <a:bodyPr/>
          <a:lstStyle/>
          <a:p>
            <a:pPr>
              <a:lnSpc>
                <a:spcPct val="100000"/>
              </a:lnSpc>
            </a:pPr>
            <a:r>
              <a:rPr lang="en-US" cap="none" dirty="0"/>
              <a:t>Juniper </a:t>
            </a:r>
            <a:r>
              <a:rPr lang="en-US" cap="none" dirty="0" err="1"/>
              <a:t>Apstra</a:t>
            </a:r>
            <a:r>
              <a:rPr lang="en-US" cap="none" dirty="0"/>
              <a:t> 4.2.1</a:t>
            </a:r>
            <a:br>
              <a:rPr lang="en-US" cap="none" dirty="0"/>
            </a:br>
            <a:r>
              <a:rPr lang="en-US" cap="none" dirty="0"/>
              <a:t>EVE-NG Virtual Lab Demo</a:t>
            </a:r>
            <a:br>
              <a:rPr lang="en-US" cap="none" dirty="0"/>
            </a:br>
            <a:r>
              <a:rPr lang="en-US" sz="1500" i="1" cap="none" dirty="0"/>
              <a:t>Video series companion guide</a:t>
            </a:r>
            <a:br>
              <a:rPr lang="en-US" sz="1500" i="1" cap="none" dirty="0"/>
            </a:br>
            <a:br>
              <a:rPr lang="en-US" sz="1500" i="1" cap="none" dirty="0"/>
            </a:br>
            <a:r>
              <a:rPr lang="en-US" sz="1500" b="1" dirty="0">
                <a:highlight>
                  <a:srgbClr val="808080"/>
                </a:highlight>
              </a:rPr>
              <a:t>Video 8: Day-1 DCI Addendum – </a:t>
            </a:r>
            <a:r>
              <a:rPr lang="en-US" sz="1500" b="1">
                <a:highlight>
                  <a:srgbClr val="808080"/>
                </a:highlight>
              </a:rPr>
              <a:t>Direct Peering</a:t>
            </a:r>
            <a:endParaRPr lang="en-US" cap="none" dirty="0">
              <a:highlight>
                <a:srgbClr val="808080"/>
              </a:highlight>
            </a:endParaRPr>
          </a:p>
        </p:txBody>
      </p:sp>
      <p:sp>
        <p:nvSpPr>
          <p:cNvPr id="4" name="Text Placeholder 5">
            <a:extLst>
              <a:ext uri="{FF2B5EF4-FFF2-40B4-BE49-F238E27FC236}">
                <a16:creationId xmlns:a16="http://schemas.microsoft.com/office/drawing/2014/main" id="{54927F54-728A-5F4C-A7D3-C585E1AF398D}"/>
              </a:ext>
            </a:extLst>
          </p:cNvPr>
          <p:cNvSpPr>
            <a:spLocks noGrp="1"/>
          </p:cNvSpPr>
          <p:nvPr>
            <p:ph type="body" sz="quarter" idx="10"/>
          </p:nvPr>
        </p:nvSpPr>
        <p:spPr>
          <a:xfrm>
            <a:off x="2280492" y="2571750"/>
            <a:ext cx="4869455" cy="1787655"/>
          </a:xfrm>
        </p:spPr>
        <p:txBody>
          <a:bodyPr/>
          <a:lstStyle/>
          <a:p>
            <a:pPr>
              <a:lnSpc>
                <a:spcPct val="100000"/>
              </a:lnSpc>
            </a:pPr>
            <a:r>
              <a:rPr lang="en-US" dirty="0"/>
              <a:t>Colin Doyle, Sr. CE AMER</a:t>
            </a:r>
          </a:p>
          <a:p>
            <a:pPr>
              <a:lnSpc>
                <a:spcPct val="100000"/>
              </a:lnSpc>
            </a:pPr>
            <a:r>
              <a:rPr lang="en-US" i="1" dirty="0"/>
              <a:t>See the complete video walkthrough on YouTube at: </a:t>
            </a:r>
            <a:r>
              <a:rPr lang="en-US" i="1" dirty="0">
                <a:hlinkClick r:id="rId3"/>
              </a:rPr>
              <a:t>https://www.youtube.com/@5minutejunos</a:t>
            </a:r>
            <a:endParaRPr lang="en-US" i="1" dirty="0"/>
          </a:p>
          <a:p>
            <a:pPr>
              <a:lnSpc>
                <a:spcPct val="100000"/>
              </a:lnSpc>
            </a:pPr>
            <a:r>
              <a:rPr lang="en-US" i="1" dirty="0"/>
              <a:t>Ask questions at the Juniper Elevate Community using the hashtag #5minutejunos</a:t>
            </a:r>
          </a:p>
        </p:txBody>
      </p:sp>
      <p:sp>
        <p:nvSpPr>
          <p:cNvPr id="5" name="TextBox 4">
            <a:extLst>
              <a:ext uri="{FF2B5EF4-FFF2-40B4-BE49-F238E27FC236}">
                <a16:creationId xmlns:a16="http://schemas.microsoft.com/office/drawing/2014/main" id="{03AA826F-ACDA-1117-FB83-98F80B4F35D9}"/>
              </a:ext>
            </a:extLst>
          </p:cNvPr>
          <p:cNvSpPr txBox="1"/>
          <p:nvPr/>
        </p:nvSpPr>
        <p:spPr>
          <a:xfrm>
            <a:off x="1961619" y="4633301"/>
            <a:ext cx="2840258" cy="461665"/>
          </a:xfrm>
          <a:prstGeom prst="rect">
            <a:avLst/>
          </a:prstGeom>
          <a:noFill/>
        </p:spPr>
        <p:txBody>
          <a:bodyPr wrap="square" rtlCol="0">
            <a:spAutoFit/>
          </a:bodyPr>
          <a:lstStyle/>
          <a:p>
            <a:r>
              <a:rPr lang="en-US" sz="800" dirty="0">
                <a:solidFill>
                  <a:schemeClr val="bg1"/>
                </a:solidFill>
              </a:rPr>
              <a:t>Adapted from v4.0.0 documentation originally compiled by:</a:t>
            </a:r>
            <a:br>
              <a:rPr lang="en-US" sz="800" dirty="0">
                <a:solidFill>
                  <a:schemeClr val="bg1"/>
                </a:solidFill>
              </a:rPr>
            </a:br>
            <a:r>
              <a:rPr lang="en-US" sz="800" dirty="0">
                <a:solidFill>
                  <a:schemeClr val="bg1"/>
                </a:solidFill>
              </a:rPr>
              <a:t>- Raymond Lam, SSE APAC</a:t>
            </a:r>
            <a:br>
              <a:rPr lang="en-US" sz="800" dirty="0">
                <a:solidFill>
                  <a:schemeClr val="bg1"/>
                </a:solidFill>
              </a:rPr>
            </a:br>
            <a:r>
              <a:rPr lang="en-US" sz="800" dirty="0">
                <a:solidFill>
                  <a:schemeClr val="bg1"/>
                </a:solidFill>
              </a:rPr>
              <a:t>- Tony Chan, SSE APAC</a:t>
            </a:r>
          </a:p>
        </p:txBody>
      </p:sp>
    </p:spTree>
    <p:extLst>
      <p:ext uri="{BB962C8B-B14F-4D97-AF65-F5344CB8AC3E}">
        <p14:creationId xmlns:p14="http://schemas.microsoft.com/office/powerpoint/2010/main" val="4062143660"/>
      </p:ext>
    </p:extLst>
  </p:cSld>
  <p:clrMapOvr>
    <a:masterClrMapping/>
  </p:clrMapOvr>
  <mc:AlternateContent xmlns:mc="http://schemas.openxmlformats.org/markup-compatibility/2006" xmlns:p14="http://schemas.microsoft.com/office/powerpoint/2010/main">
    <mc:Choice Requires="p14">
      <p:transition spd="slow" p14:dur="2000" advTm="15578"/>
    </mc:Choice>
    <mc:Fallback xmlns="">
      <p:transition spd="slow" advTm="1557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cap="none" dirty="0"/>
              <a:t>DCI Addendum: Direct Peering – Underlay</a:t>
            </a:r>
          </a:p>
        </p:txBody>
      </p:sp>
      <p:sp>
        <p:nvSpPr>
          <p:cNvPr id="23" name="Content Placeholder 2">
            <a:extLst>
              <a:ext uri="{FF2B5EF4-FFF2-40B4-BE49-F238E27FC236}">
                <a16:creationId xmlns:a16="http://schemas.microsoft.com/office/drawing/2014/main" id="{A4C54826-556A-BE41-B55E-9F6C109AD201}"/>
              </a:ext>
            </a:extLst>
          </p:cNvPr>
          <p:cNvSpPr>
            <a:spLocks noGrp="1"/>
          </p:cNvSpPr>
          <p:nvPr>
            <p:ph idx="1"/>
          </p:nvPr>
        </p:nvSpPr>
        <p:spPr>
          <a:xfrm>
            <a:off x="383094" y="1197578"/>
            <a:ext cx="3539767" cy="3504721"/>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Go to </a:t>
            </a:r>
            <a:r>
              <a:rPr lang="en-US" sz="1000" b="1" dirty="0">
                <a:solidFill>
                  <a:schemeClr val="bg1">
                    <a:lumMod val="75000"/>
                  </a:schemeClr>
                </a:solidFill>
              </a:rPr>
              <a:t>Blueprints &gt; DC-A &gt; Staged &gt; Physical &gt; Topology</a:t>
            </a:r>
            <a:r>
              <a:rPr lang="en-US" sz="1000" dirty="0">
                <a:solidFill>
                  <a:schemeClr val="bg1">
                    <a:lumMod val="75000"/>
                  </a:schemeClr>
                </a:solidFill>
              </a:rPr>
              <a:t>, and click “spine2”</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Click the checkbox for the border rack node and select  “Add external generic system”</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Create a new external generic system called DC-B-Spine1, select “None” for the device representation, and click Next</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Select </a:t>
            </a:r>
            <a:r>
              <a:rPr lang="en-US" sz="1000" b="1" dirty="0">
                <a:solidFill>
                  <a:schemeClr val="bg1">
                    <a:lumMod val="75000"/>
                  </a:schemeClr>
                </a:solidFill>
              </a:rPr>
              <a:t>port 5</a:t>
            </a:r>
            <a:r>
              <a:rPr lang="en-US" sz="1000" dirty="0">
                <a:solidFill>
                  <a:schemeClr val="bg1">
                    <a:lumMod val="75000"/>
                  </a:schemeClr>
                </a:solidFill>
              </a:rPr>
              <a:t> on spine2, click the port icon followed by the “Add Link” button, then click “Create”</a:t>
            </a:r>
          </a:p>
          <a:p>
            <a:pPr marL="171450" indent="-171450">
              <a:lnSpc>
                <a:spcPct val="100000"/>
              </a:lnSpc>
              <a:spcBef>
                <a:spcPts val="900"/>
              </a:spcBef>
              <a:buFont typeface="Arial" panose="020B0604020202020204" pitchFamily="34" charset="0"/>
              <a:buChar char="•"/>
            </a:pPr>
            <a:r>
              <a:rPr lang="en-US" sz="1000" dirty="0"/>
              <a:t>Click “DC-B-Spine1”, open the properties page to edit the ASN, and set it to </a:t>
            </a:r>
            <a:r>
              <a:rPr lang="en-US" sz="1000" dirty="0">
                <a:solidFill>
                  <a:srgbClr val="0070C0"/>
                </a:solidFill>
              </a:rPr>
              <a:t>65200</a:t>
            </a:r>
            <a:r>
              <a:rPr lang="en-US" sz="1000" dirty="0"/>
              <a:t>. You can verify this by navigating to </a:t>
            </a:r>
            <a:r>
              <a:rPr lang="en-US" sz="1000" b="1" dirty="0"/>
              <a:t>Blueprints &gt; DC-B &gt; Staged &gt; Physical &gt; Nodes</a:t>
            </a:r>
            <a:r>
              <a:rPr lang="en-US" sz="1000" dirty="0"/>
              <a:t> and viewing the ASN assignment for spine1</a:t>
            </a:r>
          </a:p>
        </p:txBody>
      </p:sp>
      <p:pic>
        <p:nvPicPr>
          <p:cNvPr id="11" name="Picture 10">
            <a:extLst>
              <a:ext uri="{FF2B5EF4-FFF2-40B4-BE49-F238E27FC236}">
                <a16:creationId xmlns:a16="http://schemas.microsoft.com/office/drawing/2014/main" id="{AED30DA5-A961-05BE-B686-244A114B913A}"/>
              </a:ext>
            </a:extLst>
          </p:cNvPr>
          <p:cNvPicPr>
            <a:picLocks noChangeAspect="1"/>
          </p:cNvPicPr>
          <p:nvPr/>
        </p:nvPicPr>
        <p:blipFill>
          <a:blip r:embed="rId2"/>
          <a:stretch>
            <a:fillRect/>
          </a:stretch>
        </p:blipFill>
        <p:spPr>
          <a:xfrm>
            <a:off x="4904441" y="1067598"/>
            <a:ext cx="3416120" cy="1030777"/>
          </a:xfrm>
          <a:prstGeom prst="rect">
            <a:avLst/>
          </a:prstGeom>
        </p:spPr>
      </p:pic>
      <p:pic>
        <p:nvPicPr>
          <p:cNvPr id="13" name="Picture 12">
            <a:extLst>
              <a:ext uri="{FF2B5EF4-FFF2-40B4-BE49-F238E27FC236}">
                <a16:creationId xmlns:a16="http://schemas.microsoft.com/office/drawing/2014/main" id="{5F86E040-A471-DD77-CD69-98317AA4E7F0}"/>
              </a:ext>
            </a:extLst>
          </p:cNvPr>
          <p:cNvPicPr>
            <a:picLocks noChangeAspect="1"/>
          </p:cNvPicPr>
          <p:nvPr/>
        </p:nvPicPr>
        <p:blipFill>
          <a:blip r:embed="rId3"/>
          <a:stretch>
            <a:fillRect/>
          </a:stretch>
        </p:blipFill>
        <p:spPr>
          <a:xfrm>
            <a:off x="4651374" y="2076074"/>
            <a:ext cx="4273769" cy="2772005"/>
          </a:xfrm>
          <a:prstGeom prst="rect">
            <a:avLst/>
          </a:prstGeom>
        </p:spPr>
      </p:pic>
    </p:spTree>
    <p:extLst>
      <p:ext uri="{BB962C8B-B14F-4D97-AF65-F5344CB8AC3E}">
        <p14:creationId xmlns:p14="http://schemas.microsoft.com/office/powerpoint/2010/main" val="1478249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cap="none" dirty="0"/>
              <a:t>DCI Addendum: Direct Peering – Underlay</a:t>
            </a:r>
          </a:p>
        </p:txBody>
      </p:sp>
      <p:pic>
        <p:nvPicPr>
          <p:cNvPr id="5" name="Picture 4">
            <a:extLst>
              <a:ext uri="{FF2B5EF4-FFF2-40B4-BE49-F238E27FC236}">
                <a16:creationId xmlns:a16="http://schemas.microsoft.com/office/drawing/2014/main" id="{7A186249-36DF-7AFD-9595-01B5C61443D6}"/>
              </a:ext>
            </a:extLst>
          </p:cNvPr>
          <p:cNvPicPr>
            <a:picLocks noChangeAspect="1"/>
          </p:cNvPicPr>
          <p:nvPr/>
        </p:nvPicPr>
        <p:blipFill>
          <a:blip r:embed="rId2"/>
          <a:stretch>
            <a:fillRect/>
          </a:stretch>
        </p:blipFill>
        <p:spPr>
          <a:xfrm>
            <a:off x="4043033" y="1343358"/>
            <a:ext cx="4872565" cy="3160390"/>
          </a:xfrm>
          <a:prstGeom prst="rect">
            <a:avLst/>
          </a:prstGeom>
        </p:spPr>
      </p:pic>
      <p:sp>
        <p:nvSpPr>
          <p:cNvPr id="9" name="Content Placeholder 2">
            <a:extLst>
              <a:ext uri="{FF2B5EF4-FFF2-40B4-BE49-F238E27FC236}">
                <a16:creationId xmlns:a16="http://schemas.microsoft.com/office/drawing/2014/main" id="{ED16A279-20C8-FA03-7148-F9C57EA4A708}"/>
              </a:ext>
            </a:extLst>
          </p:cNvPr>
          <p:cNvSpPr>
            <a:spLocks noGrp="1"/>
          </p:cNvSpPr>
          <p:nvPr>
            <p:ph idx="1"/>
          </p:nvPr>
        </p:nvSpPr>
        <p:spPr>
          <a:xfrm>
            <a:off x="383094" y="1197578"/>
            <a:ext cx="3605246" cy="3650501"/>
          </a:xfrm>
        </p:spPr>
        <p:txBody>
          <a:bodyPr/>
          <a:lstStyle/>
          <a:p>
            <a:pPr marL="171450" indent="-171450">
              <a:lnSpc>
                <a:spcPct val="100000"/>
              </a:lnSpc>
              <a:spcBef>
                <a:spcPts val="900"/>
              </a:spcBef>
              <a:buFont typeface="Arial" panose="020B0604020202020204" pitchFamily="34" charset="0"/>
              <a:buChar char="•"/>
            </a:pPr>
            <a:r>
              <a:rPr lang="en-US" sz="1000" dirty="0"/>
              <a:t>Go to </a:t>
            </a:r>
            <a:r>
              <a:rPr lang="en-US" sz="1000" b="1" dirty="0"/>
              <a:t>Blueprints &gt; DC-A &gt; Staged &gt; Connectivity Templates </a:t>
            </a:r>
            <a:r>
              <a:rPr lang="en-US" sz="1000" dirty="0"/>
              <a:t>and create a new template called </a:t>
            </a:r>
            <a:r>
              <a:rPr lang="en-US" sz="1000" dirty="0">
                <a:solidFill>
                  <a:srgbClr val="0070C0"/>
                </a:solidFill>
              </a:rPr>
              <a:t>DCI-Direct</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Follow the screenshots to create the connectivity template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Assign the connectivity template to the ge-0/0/5 interface of both border leaf switches</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After assigning the connectivity template, we need to manually assign a static /31 transit network</a:t>
            </a:r>
          </a:p>
          <a:p>
            <a:pPr marL="515938" lvl="1">
              <a:lnSpc>
                <a:spcPct val="100000"/>
              </a:lnSpc>
              <a:spcBef>
                <a:spcPts val="300"/>
              </a:spcBef>
            </a:pPr>
            <a:r>
              <a:rPr lang="en-US" sz="1000" b="1" dirty="0">
                <a:solidFill>
                  <a:schemeClr val="bg1">
                    <a:lumMod val="75000"/>
                  </a:schemeClr>
                </a:solidFill>
              </a:rPr>
              <a:t>Blueprints &gt; DC-A &gt; Staged &gt; Virtual &gt; Routing Zones</a:t>
            </a:r>
            <a:r>
              <a:rPr lang="en-US" sz="1000" dirty="0">
                <a:solidFill>
                  <a:schemeClr val="bg1">
                    <a:lumMod val="75000"/>
                  </a:schemeClr>
                </a:solidFill>
              </a:rPr>
              <a:t> and click the “default” VRF Name</a:t>
            </a:r>
          </a:p>
          <a:p>
            <a:pPr marL="515938" lvl="1">
              <a:lnSpc>
                <a:spcPct val="100000"/>
              </a:lnSpc>
              <a:spcBef>
                <a:spcPts val="300"/>
              </a:spcBef>
            </a:pPr>
            <a:r>
              <a:rPr lang="en-US" sz="1000" dirty="0">
                <a:solidFill>
                  <a:schemeClr val="bg1">
                    <a:lumMod val="75000"/>
                  </a:schemeClr>
                </a:solidFill>
              </a:rPr>
              <a:t>Scroll to the bottom of the page, check the box for the spine2 ge-0/0/5 interface, and click the “edit” button</a:t>
            </a:r>
          </a:p>
          <a:p>
            <a:pPr marL="515938" lvl="1">
              <a:lnSpc>
                <a:spcPct val="100000"/>
              </a:lnSpc>
              <a:spcBef>
                <a:spcPts val="300"/>
              </a:spcBef>
            </a:pPr>
            <a:r>
              <a:rPr lang="en-US" sz="1000" dirty="0">
                <a:solidFill>
                  <a:schemeClr val="bg1">
                    <a:lumMod val="75000"/>
                  </a:schemeClr>
                </a:solidFill>
              </a:rPr>
              <a:t>Assign the following IP’s</a:t>
            </a:r>
          </a:p>
          <a:p>
            <a:pPr marL="857250" lvl="2">
              <a:lnSpc>
                <a:spcPct val="100000"/>
              </a:lnSpc>
              <a:spcBef>
                <a:spcPts val="300"/>
              </a:spcBef>
            </a:pPr>
            <a:r>
              <a:rPr lang="en-US" sz="800" dirty="0">
                <a:solidFill>
                  <a:schemeClr val="bg1">
                    <a:lumMod val="75000"/>
                  </a:schemeClr>
                </a:solidFill>
              </a:rPr>
              <a:t>Interface 1: 192.168.3.0/31</a:t>
            </a:r>
          </a:p>
          <a:p>
            <a:pPr marL="857250" lvl="2">
              <a:lnSpc>
                <a:spcPct val="100000"/>
              </a:lnSpc>
              <a:spcBef>
                <a:spcPts val="300"/>
              </a:spcBef>
            </a:pPr>
            <a:r>
              <a:rPr lang="en-US" sz="800" dirty="0">
                <a:solidFill>
                  <a:schemeClr val="bg1">
                    <a:lumMod val="75000"/>
                  </a:schemeClr>
                </a:solidFill>
              </a:rPr>
              <a:t>Interface 2: 192.168.3.1/31</a:t>
            </a:r>
          </a:p>
          <a:p>
            <a:pPr lvl="1" indent="0">
              <a:lnSpc>
                <a:spcPct val="100000"/>
              </a:lnSpc>
              <a:spcBef>
                <a:spcPts val="300"/>
              </a:spcBef>
              <a:buNone/>
            </a:pPr>
            <a:r>
              <a:rPr lang="en-US" sz="1100" i="1" dirty="0">
                <a:solidFill>
                  <a:schemeClr val="bg1">
                    <a:lumMod val="75000"/>
                  </a:schemeClr>
                </a:solidFill>
              </a:rPr>
              <a:t>NOTE: The transit net IP’s you define must not reside within an IP resource pool that is assigned to an existing blueprint!</a:t>
            </a:r>
            <a:endParaRPr lang="en-US" sz="1100" dirty="0">
              <a:solidFill>
                <a:schemeClr val="bg1">
                  <a:lumMod val="75000"/>
                </a:schemeClr>
              </a:solidFill>
            </a:endParaRP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Commit the changes to the </a:t>
            </a:r>
            <a:r>
              <a:rPr lang="en-US" sz="1000" b="1" dirty="0">
                <a:solidFill>
                  <a:schemeClr val="bg1">
                    <a:lumMod val="75000"/>
                  </a:schemeClr>
                </a:solidFill>
              </a:rPr>
              <a:t>DC-A</a:t>
            </a:r>
            <a:r>
              <a:rPr lang="en-US" sz="1000" dirty="0">
                <a:solidFill>
                  <a:schemeClr val="bg1">
                    <a:lumMod val="75000"/>
                  </a:schemeClr>
                </a:solidFill>
              </a:rPr>
              <a:t> Blueprint</a:t>
            </a:r>
          </a:p>
        </p:txBody>
      </p:sp>
    </p:spTree>
    <p:extLst>
      <p:ext uri="{BB962C8B-B14F-4D97-AF65-F5344CB8AC3E}">
        <p14:creationId xmlns:p14="http://schemas.microsoft.com/office/powerpoint/2010/main" val="3416909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cap="none" dirty="0"/>
              <a:t>DCI Addendum: Direct Peering – Underlay</a:t>
            </a:r>
          </a:p>
        </p:txBody>
      </p:sp>
      <p:pic>
        <p:nvPicPr>
          <p:cNvPr id="4" name="Picture 3">
            <a:extLst>
              <a:ext uri="{FF2B5EF4-FFF2-40B4-BE49-F238E27FC236}">
                <a16:creationId xmlns:a16="http://schemas.microsoft.com/office/drawing/2014/main" id="{669C5B2F-CA7C-1F6F-6982-78155CE58B52}"/>
              </a:ext>
            </a:extLst>
          </p:cNvPr>
          <p:cNvPicPr>
            <a:picLocks noChangeAspect="1"/>
          </p:cNvPicPr>
          <p:nvPr/>
        </p:nvPicPr>
        <p:blipFill>
          <a:blip r:embed="rId2"/>
          <a:stretch>
            <a:fillRect/>
          </a:stretch>
        </p:blipFill>
        <p:spPr>
          <a:xfrm>
            <a:off x="4008123" y="1297858"/>
            <a:ext cx="4962403" cy="3082036"/>
          </a:xfrm>
          <a:prstGeom prst="rect">
            <a:avLst/>
          </a:prstGeom>
        </p:spPr>
      </p:pic>
      <p:sp>
        <p:nvSpPr>
          <p:cNvPr id="8" name="Content Placeholder 2">
            <a:extLst>
              <a:ext uri="{FF2B5EF4-FFF2-40B4-BE49-F238E27FC236}">
                <a16:creationId xmlns:a16="http://schemas.microsoft.com/office/drawing/2014/main" id="{6F4E8077-A779-B835-17D8-FB1AEE34128A}"/>
              </a:ext>
            </a:extLst>
          </p:cNvPr>
          <p:cNvSpPr>
            <a:spLocks noGrp="1"/>
          </p:cNvSpPr>
          <p:nvPr>
            <p:ph idx="1"/>
          </p:nvPr>
        </p:nvSpPr>
        <p:spPr>
          <a:xfrm>
            <a:off x="383094" y="1197578"/>
            <a:ext cx="3625029" cy="3650501"/>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Go to Blueprints &gt; DC-A &gt; Staged &gt; Connectivity Templates and create a new template called DCI-Direct</a:t>
            </a:r>
          </a:p>
          <a:p>
            <a:pPr marL="171450" indent="-171450">
              <a:lnSpc>
                <a:spcPct val="100000"/>
              </a:lnSpc>
              <a:spcBef>
                <a:spcPts val="900"/>
              </a:spcBef>
              <a:buFont typeface="Arial" panose="020B0604020202020204" pitchFamily="34" charset="0"/>
              <a:buChar char="•"/>
            </a:pPr>
            <a:r>
              <a:rPr lang="en-US" sz="1000" dirty="0"/>
              <a:t>Follow the screenshots to create the connectivity template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Assign the connectivity template to the ge-0/0/5 interface of both border leaf switches</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After assigning the connectivity template, we need to manually assign a static /31 transit network</a:t>
            </a:r>
          </a:p>
          <a:p>
            <a:pPr marL="515938" lvl="1">
              <a:lnSpc>
                <a:spcPct val="100000"/>
              </a:lnSpc>
              <a:spcBef>
                <a:spcPts val="300"/>
              </a:spcBef>
            </a:pPr>
            <a:r>
              <a:rPr lang="en-US" sz="1000" b="1" dirty="0">
                <a:solidFill>
                  <a:schemeClr val="bg1">
                    <a:lumMod val="75000"/>
                  </a:schemeClr>
                </a:solidFill>
              </a:rPr>
              <a:t>Blueprints &gt; DC-A &gt; Staged &gt; Virtual &gt; Routing Zones</a:t>
            </a:r>
            <a:r>
              <a:rPr lang="en-US" sz="1000" dirty="0">
                <a:solidFill>
                  <a:schemeClr val="bg1">
                    <a:lumMod val="75000"/>
                  </a:schemeClr>
                </a:solidFill>
              </a:rPr>
              <a:t> and click the “default” VRF Name</a:t>
            </a:r>
          </a:p>
          <a:p>
            <a:pPr marL="515938" lvl="1">
              <a:lnSpc>
                <a:spcPct val="100000"/>
              </a:lnSpc>
              <a:spcBef>
                <a:spcPts val="300"/>
              </a:spcBef>
            </a:pPr>
            <a:r>
              <a:rPr lang="en-US" sz="1000" dirty="0">
                <a:solidFill>
                  <a:schemeClr val="bg1">
                    <a:lumMod val="75000"/>
                  </a:schemeClr>
                </a:solidFill>
              </a:rPr>
              <a:t>Scroll to the bottom of the page, check the box for the spine2 ge-0/0/5 interface, and click the “edit” button</a:t>
            </a:r>
          </a:p>
          <a:p>
            <a:pPr marL="515938" lvl="1">
              <a:lnSpc>
                <a:spcPct val="100000"/>
              </a:lnSpc>
              <a:spcBef>
                <a:spcPts val="300"/>
              </a:spcBef>
            </a:pPr>
            <a:r>
              <a:rPr lang="en-US" sz="1000" dirty="0">
                <a:solidFill>
                  <a:schemeClr val="bg1">
                    <a:lumMod val="75000"/>
                  </a:schemeClr>
                </a:solidFill>
              </a:rPr>
              <a:t>Assign the following IP’s</a:t>
            </a:r>
          </a:p>
          <a:p>
            <a:pPr marL="857250" lvl="2">
              <a:lnSpc>
                <a:spcPct val="100000"/>
              </a:lnSpc>
              <a:spcBef>
                <a:spcPts val="300"/>
              </a:spcBef>
            </a:pPr>
            <a:r>
              <a:rPr lang="en-US" sz="800" dirty="0">
                <a:solidFill>
                  <a:schemeClr val="bg1">
                    <a:lumMod val="75000"/>
                  </a:schemeClr>
                </a:solidFill>
              </a:rPr>
              <a:t>Interface 1: 192.168.3.0/31</a:t>
            </a:r>
          </a:p>
          <a:p>
            <a:pPr marL="857250" lvl="2">
              <a:lnSpc>
                <a:spcPct val="100000"/>
              </a:lnSpc>
              <a:spcBef>
                <a:spcPts val="300"/>
              </a:spcBef>
            </a:pPr>
            <a:r>
              <a:rPr lang="en-US" sz="800" dirty="0">
                <a:solidFill>
                  <a:schemeClr val="bg1">
                    <a:lumMod val="75000"/>
                  </a:schemeClr>
                </a:solidFill>
              </a:rPr>
              <a:t>Interface 2: 192.168.3.1/31</a:t>
            </a:r>
          </a:p>
          <a:p>
            <a:pPr lvl="1" indent="0">
              <a:lnSpc>
                <a:spcPct val="100000"/>
              </a:lnSpc>
              <a:spcBef>
                <a:spcPts val="300"/>
              </a:spcBef>
              <a:buNone/>
            </a:pPr>
            <a:r>
              <a:rPr lang="en-US" sz="1100" i="1" dirty="0">
                <a:solidFill>
                  <a:schemeClr val="bg1">
                    <a:lumMod val="75000"/>
                  </a:schemeClr>
                </a:solidFill>
              </a:rPr>
              <a:t>NOTE: The transit net IP’s you define must not reside within an IP resource pool that is assigned to an existing blueprint!</a:t>
            </a:r>
            <a:endParaRPr lang="en-US" sz="1100" dirty="0">
              <a:solidFill>
                <a:schemeClr val="bg1">
                  <a:lumMod val="75000"/>
                </a:schemeClr>
              </a:solidFill>
            </a:endParaRP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Commit the changes to the </a:t>
            </a:r>
            <a:r>
              <a:rPr lang="en-US" sz="1000" b="1" dirty="0">
                <a:solidFill>
                  <a:schemeClr val="bg1">
                    <a:lumMod val="75000"/>
                  </a:schemeClr>
                </a:solidFill>
              </a:rPr>
              <a:t>DC-A</a:t>
            </a:r>
            <a:r>
              <a:rPr lang="en-US" sz="1000" dirty="0">
                <a:solidFill>
                  <a:schemeClr val="bg1">
                    <a:lumMod val="75000"/>
                  </a:schemeClr>
                </a:solidFill>
              </a:rPr>
              <a:t> Blueprint.</a:t>
            </a:r>
          </a:p>
        </p:txBody>
      </p:sp>
    </p:spTree>
    <p:extLst>
      <p:ext uri="{BB962C8B-B14F-4D97-AF65-F5344CB8AC3E}">
        <p14:creationId xmlns:p14="http://schemas.microsoft.com/office/powerpoint/2010/main" val="109716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cap="none" dirty="0"/>
              <a:t>DCI Addendum: Direct Peering – Underlay</a:t>
            </a:r>
          </a:p>
        </p:txBody>
      </p:sp>
      <p:pic>
        <p:nvPicPr>
          <p:cNvPr id="4" name="Picture 3">
            <a:extLst>
              <a:ext uri="{FF2B5EF4-FFF2-40B4-BE49-F238E27FC236}">
                <a16:creationId xmlns:a16="http://schemas.microsoft.com/office/drawing/2014/main" id="{1EFD8E36-BBF5-022D-62DD-CD13C065B43F}"/>
              </a:ext>
            </a:extLst>
          </p:cNvPr>
          <p:cNvPicPr>
            <a:picLocks noChangeAspect="1"/>
          </p:cNvPicPr>
          <p:nvPr/>
        </p:nvPicPr>
        <p:blipFill>
          <a:blip r:embed="rId2"/>
          <a:stretch>
            <a:fillRect/>
          </a:stretch>
        </p:blipFill>
        <p:spPr>
          <a:xfrm>
            <a:off x="4011190" y="1278194"/>
            <a:ext cx="4950825" cy="3079482"/>
          </a:xfrm>
          <a:prstGeom prst="rect">
            <a:avLst/>
          </a:prstGeom>
        </p:spPr>
      </p:pic>
      <p:sp>
        <p:nvSpPr>
          <p:cNvPr id="6" name="Content Placeholder 2">
            <a:extLst>
              <a:ext uri="{FF2B5EF4-FFF2-40B4-BE49-F238E27FC236}">
                <a16:creationId xmlns:a16="http://schemas.microsoft.com/office/drawing/2014/main" id="{1A98EA2A-3811-3000-90FB-FD2C45301FF2}"/>
              </a:ext>
            </a:extLst>
          </p:cNvPr>
          <p:cNvSpPr>
            <a:spLocks noGrp="1"/>
          </p:cNvSpPr>
          <p:nvPr>
            <p:ph idx="1"/>
          </p:nvPr>
        </p:nvSpPr>
        <p:spPr>
          <a:xfrm>
            <a:off x="383094" y="1197578"/>
            <a:ext cx="3628096" cy="3650501"/>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Go to Blueprints &gt; DC-A &gt; Staged &gt; Connectivity Templates and create a new template called DCI-Direct</a:t>
            </a:r>
          </a:p>
          <a:p>
            <a:pPr marL="171450" indent="-171450">
              <a:lnSpc>
                <a:spcPct val="100000"/>
              </a:lnSpc>
              <a:spcBef>
                <a:spcPts val="900"/>
              </a:spcBef>
              <a:buFont typeface="Arial" panose="020B0604020202020204" pitchFamily="34" charset="0"/>
              <a:buChar char="•"/>
            </a:pPr>
            <a:r>
              <a:rPr lang="en-US" sz="1000" dirty="0"/>
              <a:t>Follow the screenshots to create the connectivity template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Assign the connectivity template to the ge-0/0/5 interface of both border leaf switches</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After assigning the connectivity template, we need to manually assign a static /31 transit network</a:t>
            </a:r>
          </a:p>
          <a:p>
            <a:pPr marL="515938" lvl="1">
              <a:lnSpc>
                <a:spcPct val="100000"/>
              </a:lnSpc>
              <a:spcBef>
                <a:spcPts val="300"/>
              </a:spcBef>
            </a:pPr>
            <a:r>
              <a:rPr lang="en-US" sz="1000" b="1" dirty="0">
                <a:solidFill>
                  <a:schemeClr val="bg1">
                    <a:lumMod val="75000"/>
                  </a:schemeClr>
                </a:solidFill>
              </a:rPr>
              <a:t>Blueprints &gt; DC-A &gt; Staged &gt; Virtual &gt; Routing Zones</a:t>
            </a:r>
            <a:r>
              <a:rPr lang="en-US" sz="1000" dirty="0">
                <a:solidFill>
                  <a:schemeClr val="bg1">
                    <a:lumMod val="75000"/>
                  </a:schemeClr>
                </a:solidFill>
              </a:rPr>
              <a:t> and click the “default” VRF Name</a:t>
            </a:r>
          </a:p>
          <a:p>
            <a:pPr marL="515938" lvl="1">
              <a:lnSpc>
                <a:spcPct val="100000"/>
              </a:lnSpc>
              <a:spcBef>
                <a:spcPts val="300"/>
              </a:spcBef>
            </a:pPr>
            <a:r>
              <a:rPr lang="en-US" sz="1000" dirty="0">
                <a:solidFill>
                  <a:schemeClr val="bg1">
                    <a:lumMod val="75000"/>
                  </a:schemeClr>
                </a:solidFill>
              </a:rPr>
              <a:t>Scroll to the bottom of the page, check the box for the spine2 ge-0/0/5 interface, and click the “edit” button</a:t>
            </a:r>
          </a:p>
          <a:p>
            <a:pPr marL="515938" lvl="1">
              <a:lnSpc>
                <a:spcPct val="100000"/>
              </a:lnSpc>
              <a:spcBef>
                <a:spcPts val="300"/>
              </a:spcBef>
            </a:pPr>
            <a:r>
              <a:rPr lang="en-US" sz="1000" dirty="0">
                <a:solidFill>
                  <a:schemeClr val="bg1">
                    <a:lumMod val="75000"/>
                  </a:schemeClr>
                </a:solidFill>
              </a:rPr>
              <a:t>Assign the following IP’s</a:t>
            </a:r>
          </a:p>
          <a:p>
            <a:pPr marL="857250" lvl="2">
              <a:lnSpc>
                <a:spcPct val="100000"/>
              </a:lnSpc>
              <a:spcBef>
                <a:spcPts val="300"/>
              </a:spcBef>
            </a:pPr>
            <a:r>
              <a:rPr lang="en-US" sz="800" dirty="0">
                <a:solidFill>
                  <a:schemeClr val="bg1">
                    <a:lumMod val="75000"/>
                  </a:schemeClr>
                </a:solidFill>
              </a:rPr>
              <a:t>Interface 1: 192.168.3.0/31</a:t>
            </a:r>
          </a:p>
          <a:p>
            <a:pPr marL="857250" lvl="2">
              <a:lnSpc>
                <a:spcPct val="100000"/>
              </a:lnSpc>
              <a:spcBef>
                <a:spcPts val="300"/>
              </a:spcBef>
            </a:pPr>
            <a:r>
              <a:rPr lang="en-US" sz="800" dirty="0">
                <a:solidFill>
                  <a:schemeClr val="bg1">
                    <a:lumMod val="75000"/>
                  </a:schemeClr>
                </a:solidFill>
              </a:rPr>
              <a:t>Interface 2: 192.168.3.1/31</a:t>
            </a:r>
          </a:p>
          <a:p>
            <a:pPr lvl="1" indent="0">
              <a:lnSpc>
                <a:spcPct val="100000"/>
              </a:lnSpc>
              <a:spcBef>
                <a:spcPts val="300"/>
              </a:spcBef>
              <a:buNone/>
            </a:pPr>
            <a:r>
              <a:rPr lang="en-US" sz="1100" i="1" dirty="0">
                <a:solidFill>
                  <a:schemeClr val="bg1">
                    <a:lumMod val="75000"/>
                  </a:schemeClr>
                </a:solidFill>
              </a:rPr>
              <a:t>NOTE: The transit net IP’s you define must not reside within an IP resource pool that is assigned to an existing blueprint!</a:t>
            </a:r>
            <a:endParaRPr lang="en-US" sz="1100" dirty="0">
              <a:solidFill>
                <a:schemeClr val="bg1">
                  <a:lumMod val="75000"/>
                </a:schemeClr>
              </a:solidFill>
            </a:endParaRP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Commit the changes to the </a:t>
            </a:r>
            <a:r>
              <a:rPr lang="en-US" sz="1000" b="1" dirty="0">
                <a:solidFill>
                  <a:schemeClr val="bg1">
                    <a:lumMod val="75000"/>
                  </a:schemeClr>
                </a:solidFill>
              </a:rPr>
              <a:t>DC-A</a:t>
            </a:r>
            <a:r>
              <a:rPr lang="en-US" sz="1000" dirty="0">
                <a:solidFill>
                  <a:schemeClr val="bg1">
                    <a:lumMod val="75000"/>
                  </a:schemeClr>
                </a:solidFill>
              </a:rPr>
              <a:t> Blueprint.</a:t>
            </a:r>
          </a:p>
        </p:txBody>
      </p:sp>
    </p:spTree>
    <p:extLst>
      <p:ext uri="{BB962C8B-B14F-4D97-AF65-F5344CB8AC3E}">
        <p14:creationId xmlns:p14="http://schemas.microsoft.com/office/powerpoint/2010/main" val="1252766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cap="none" dirty="0"/>
              <a:t>DCI Addendum: Direct Peering – Underlay</a:t>
            </a:r>
          </a:p>
        </p:txBody>
      </p:sp>
      <p:pic>
        <p:nvPicPr>
          <p:cNvPr id="4" name="Picture 3">
            <a:extLst>
              <a:ext uri="{FF2B5EF4-FFF2-40B4-BE49-F238E27FC236}">
                <a16:creationId xmlns:a16="http://schemas.microsoft.com/office/drawing/2014/main" id="{541F84DE-137D-4D32-1BC4-03D073EC7EE9}"/>
              </a:ext>
            </a:extLst>
          </p:cNvPr>
          <p:cNvPicPr>
            <a:picLocks noChangeAspect="1"/>
          </p:cNvPicPr>
          <p:nvPr/>
        </p:nvPicPr>
        <p:blipFill>
          <a:blip r:embed="rId2"/>
          <a:stretch>
            <a:fillRect/>
          </a:stretch>
        </p:blipFill>
        <p:spPr>
          <a:xfrm>
            <a:off x="3996714" y="1307690"/>
            <a:ext cx="4947702" cy="3082745"/>
          </a:xfrm>
          <a:prstGeom prst="rect">
            <a:avLst/>
          </a:prstGeom>
        </p:spPr>
      </p:pic>
      <p:sp>
        <p:nvSpPr>
          <p:cNvPr id="7" name="Content Placeholder 2">
            <a:extLst>
              <a:ext uri="{FF2B5EF4-FFF2-40B4-BE49-F238E27FC236}">
                <a16:creationId xmlns:a16="http://schemas.microsoft.com/office/drawing/2014/main" id="{08880A1B-08A0-BC9A-39B5-119E263BE448}"/>
              </a:ext>
            </a:extLst>
          </p:cNvPr>
          <p:cNvSpPr>
            <a:spLocks noGrp="1"/>
          </p:cNvSpPr>
          <p:nvPr>
            <p:ph idx="1"/>
          </p:nvPr>
        </p:nvSpPr>
        <p:spPr>
          <a:xfrm>
            <a:off x="383094" y="1197578"/>
            <a:ext cx="3613620" cy="3650501"/>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Go to Blueprints &gt; DC-A &gt; Staged &gt; Connectivity Templates and create a new template called DCI-Direct</a:t>
            </a:r>
          </a:p>
          <a:p>
            <a:pPr marL="171450" indent="-171450">
              <a:lnSpc>
                <a:spcPct val="100000"/>
              </a:lnSpc>
              <a:spcBef>
                <a:spcPts val="900"/>
              </a:spcBef>
              <a:buFont typeface="Arial" panose="020B0604020202020204" pitchFamily="34" charset="0"/>
              <a:buChar char="•"/>
            </a:pPr>
            <a:r>
              <a:rPr lang="en-US" sz="1000" dirty="0"/>
              <a:t>Follow the screenshots to create the connectivity template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Assign the connectivity template to the ge-0/0/5 interface of both border leaf switches</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After assigning the connectivity template, we need to manually assign a static /31 transit network</a:t>
            </a:r>
          </a:p>
          <a:p>
            <a:pPr marL="515938" lvl="1">
              <a:lnSpc>
                <a:spcPct val="100000"/>
              </a:lnSpc>
              <a:spcBef>
                <a:spcPts val="300"/>
              </a:spcBef>
            </a:pPr>
            <a:r>
              <a:rPr lang="en-US" sz="1000" b="1" dirty="0">
                <a:solidFill>
                  <a:schemeClr val="bg1">
                    <a:lumMod val="75000"/>
                  </a:schemeClr>
                </a:solidFill>
              </a:rPr>
              <a:t>Blueprints &gt; DC-A &gt; Staged &gt; Virtual &gt; Routing Zones</a:t>
            </a:r>
            <a:r>
              <a:rPr lang="en-US" sz="1000" dirty="0">
                <a:solidFill>
                  <a:schemeClr val="bg1">
                    <a:lumMod val="75000"/>
                  </a:schemeClr>
                </a:solidFill>
              </a:rPr>
              <a:t> and click the “default” VRF Name</a:t>
            </a:r>
          </a:p>
          <a:p>
            <a:pPr marL="515938" lvl="1">
              <a:lnSpc>
                <a:spcPct val="100000"/>
              </a:lnSpc>
              <a:spcBef>
                <a:spcPts val="300"/>
              </a:spcBef>
            </a:pPr>
            <a:r>
              <a:rPr lang="en-US" sz="1000" dirty="0">
                <a:solidFill>
                  <a:schemeClr val="bg1">
                    <a:lumMod val="75000"/>
                  </a:schemeClr>
                </a:solidFill>
              </a:rPr>
              <a:t>Scroll to the bottom of the page, check the box for the spine2 ge-0/0/5 interface, and click the “edit” button</a:t>
            </a:r>
          </a:p>
          <a:p>
            <a:pPr marL="515938" lvl="1">
              <a:lnSpc>
                <a:spcPct val="100000"/>
              </a:lnSpc>
              <a:spcBef>
                <a:spcPts val="300"/>
              </a:spcBef>
            </a:pPr>
            <a:r>
              <a:rPr lang="en-US" sz="1000" dirty="0">
                <a:solidFill>
                  <a:schemeClr val="bg1">
                    <a:lumMod val="75000"/>
                  </a:schemeClr>
                </a:solidFill>
              </a:rPr>
              <a:t>Assign the following IP’s</a:t>
            </a:r>
          </a:p>
          <a:p>
            <a:pPr marL="857250" lvl="2">
              <a:lnSpc>
                <a:spcPct val="100000"/>
              </a:lnSpc>
              <a:spcBef>
                <a:spcPts val="300"/>
              </a:spcBef>
            </a:pPr>
            <a:r>
              <a:rPr lang="en-US" sz="800" dirty="0">
                <a:solidFill>
                  <a:schemeClr val="bg1">
                    <a:lumMod val="75000"/>
                  </a:schemeClr>
                </a:solidFill>
              </a:rPr>
              <a:t>Interface 1: 192.168.3.0/31</a:t>
            </a:r>
          </a:p>
          <a:p>
            <a:pPr marL="857250" lvl="2">
              <a:lnSpc>
                <a:spcPct val="100000"/>
              </a:lnSpc>
              <a:spcBef>
                <a:spcPts val="300"/>
              </a:spcBef>
            </a:pPr>
            <a:r>
              <a:rPr lang="en-US" sz="800" dirty="0">
                <a:solidFill>
                  <a:schemeClr val="bg1">
                    <a:lumMod val="75000"/>
                  </a:schemeClr>
                </a:solidFill>
              </a:rPr>
              <a:t>Interface 2: 192.168.3.1/31</a:t>
            </a:r>
          </a:p>
          <a:p>
            <a:pPr lvl="1" indent="0">
              <a:lnSpc>
                <a:spcPct val="100000"/>
              </a:lnSpc>
              <a:spcBef>
                <a:spcPts val="300"/>
              </a:spcBef>
              <a:buNone/>
            </a:pPr>
            <a:r>
              <a:rPr lang="en-US" sz="1100" i="1" dirty="0">
                <a:solidFill>
                  <a:schemeClr val="bg1">
                    <a:lumMod val="75000"/>
                  </a:schemeClr>
                </a:solidFill>
              </a:rPr>
              <a:t>NOTE: The transit net IP’s you define must not reside within an IP resource pool that is assigned to an existing blueprint!</a:t>
            </a:r>
            <a:endParaRPr lang="en-US" sz="1100" dirty="0">
              <a:solidFill>
                <a:schemeClr val="bg1">
                  <a:lumMod val="75000"/>
                </a:schemeClr>
              </a:solidFill>
            </a:endParaRP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Commit the changes to the </a:t>
            </a:r>
            <a:r>
              <a:rPr lang="en-US" sz="1000" b="1" dirty="0">
                <a:solidFill>
                  <a:schemeClr val="bg1">
                    <a:lumMod val="75000"/>
                  </a:schemeClr>
                </a:solidFill>
              </a:rPr>
              <a:t>DC-A</a:t>
            </a:r>
            <a:r>
              <a:rPr lang="en-US" sz="1000" dirty="0">
                <a:solidFill>
                  <a:schemeClr val="bg1">
                    <a:lumMod val="75000"/>
                  </a:schemeClr>
                </a:solidFill>
              </a:rPr>
              <a:t> Blueprint.</a:t>
            </a:r>
          </a:p>
        </p:txBody>
      </p:sp>
    </p:spTree>
    <p:extLst>
      <p:ext uri="{BB962C8B-B14F-4D97-AF65-F5344CB8AC3E}">
        <p14:creationId xmlns:p14="http://schemas.microsoft.com/office/powerpoint/2010/main" val="1501343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cap="none" dirty="0"/>
              <a:t>DCI Addendum: Direct Peering – Underlay</a:t>
            </a:r>
          </a:p>
        </p:txBody>
      </p:sp>
      <p:pic>
        <p:nvPicPr>
          <p:cNvPr id="4" name="Picture 3">
            <a:extLst>
              <a:ext uri="{FF2B5EF4-FFF2-40B4-BE49-F238E27FC236}">
                <a16:creationId xmlns:a16="http://schemas.microsoft.com/office/drawing/2014/main" id="{70CAC78C-F0B6-F916-F453-0D7C13F01A80}"/>
              </a:ext>
            </a:extLst>
          </p:cNvPr>
          <p:cNvPicPr>
            <a:picLocks noChangeAspect="1"/>
          </p:cNvPicPr>
          <p:nvPr/>
        </p:nvPicPr>
        <p:blipFill>
          <a:blip r:embed="rId2"/>
          <a:stretch>
            <a:fillRect/>
          </a:stretch>
        </p:blipFill>
        <p:spPr>
          <a:xfrm>
            <a:off x="4091798" y="1430593"/>
            <a:ext cx="4875134" cy="3032401"/>
          </a:xfrm>
          <a:prstGeom prst="rect">
            <a:avLst/>
          </a:prstGeom>
        </p:spPr>
      </p:pic>
      <p:sp>
        <p:nvSpPr>
          <p:cNvPr id="6" name="Content Placeholder 2">
            <a:extLst>
              <a:ext uri="{FF2B5EF4-FFF2-40B4-BE49-F238E27FC236}">
                <a16:creationId xmlns:a16="http://schemas.microsoft.com/office/drawing/2014/main" id="{76D2C8F9-D715-5CDD-CFF0-ECDE70D1B4B5}"/>
              </a:ext>
            </a:extLst>
          </p:cNvPr>
          <p:cNvSpPr>
            <a:spLocks noGrp="1"/>
          </p:cNvSpPr>
          <p:nvPr>
            <p:ph idx="1"/>
          </p:nvPr>
        </p:nvSpPr>
        <p:spPr>
          <a:xfrm>
            <a:off x="383094" y="1197578"/>
            <a:ext cx="3611732" cy="3650501"/>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Go to Blueprints &gt; DC-A &gt; Staged &gt; Connectivity Templates and create a new template called DCI-Direct</a:t>
            </a:r>
          </a:p>
          <a:p>
            <a:pPr marL="171450" indent="-171450">
              <a:lnSpc>
                <a:spcPct val="100000"/>
              </a:lnSpc>
              <a:spcBef>
                <a:spcPts val="900"/>
              </a:spcBef>
              <a:buFont typeface="Arial" panose="020B0604020202020204" pitchFamily="34" charset="0"/>
              <a:buChar char="•"/>
            </a:pPr>
            <a:r>
              <a:rPr lang="en-US" sz="1000" dirty="0"/>
              <a:t>Follow the screenshots to create the connectivity template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Assign the connectivity template to the ge-0/0/5 interface of both border leaf switches</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After assigning the connectivity template, we need to manually assign a static /31 transit network</a:t>
            </a:r>
          </a:p>
          <a:p>
            <a:pPr marL="515938" lvl="1">
              <a:lnSpc>
                <a:spcPct val="100000"/>
              </a:lnSpc>
              <a:spcBef>
                <a:spcPts val="300"/>
              </a:spcBef>
            </a:pPr>
            <a:r>
              <a:rPr lang="en-US" sz="1000" b="1" dirty="0">
                <a:solidFill>
                  <a:schemeClr val="bg1">
                    <a:lumMod val="75000"/>
                  </a:schemeClr>
                </a:solidFill>
              </a:rPr>
              <a:t>Blueprints &gt; DC-A &gt; Staged &gt; Virtual &gt; Routing Zones</a:t>
            </a:r>
            <a:r>
              <a:rPr lang="en-US" sz="1000" dirty="0">
                <a:solidFill>
                  <a:schemeClr val="bg1">
                    <a:lumMod val="75000"/>
                  </a:schemeClr>
                </a:solidFill>
              </a:rPr>
              <a:t> and click the “default” VRF Name</a:t>
            </a:r>
          </a:p>
          <a:p>
            <a:pPr marL="515938" lvl="1">
              <a:lnSpc>
                <a:spcPct val="100000"/>
              </a:lnSpc>
              <a:spcBef>
                <a:spcPts val="300"/>
              </a:spcBef>
            </a:pPr>
            <a:r>
              <a:rPr lang="en-US" sz="1000" dirty="0">
                <a:solidFill>
                  <a:schemeClr val="bg1">
                    <a:lumMod val="75000"/>
                  </a:schemeClr>
                </a:solidFill>
              </a:rPr>
              <a:t>Scroll to the bottom of the page, check the box for the spine2 ge-0/0/5 interface, and click the “edit” button</a:t>
            </a:r>
          </a:p>
          <a:p>
            <a:pPr marL="515938" lvl="1">
              <a:lnSpc>
                <a:spcPct val="100000"/>
              </a:lnSpc>
              <a:spcBef>
                <a:spcPts val="300"/>
              </a:spcBef>
            </a:pPr>
            <a:r>
              <a:rPr lang="en-US" sz="1000" dirty="0">
                <a:solidFill>
                  <a:schemeClr val="bg1">
                    <a:lumMod val="75000"/>
                  </a:schemeClr>
                </a:solidFill>
              </a:rPr>
              <a:t>Assign the following IP’s</a:t>
            </a:r>
          </a:p>
          <a:p>
            <a:pPr marL="857250" lvl="2">
              <a:lnSpc>
                <a:spcPct val="100000"/>
              </a:lnSpc>
              <a:spcBef>
                <a:spcPts val="300"/>
              </a:spcBef>
            </a:pPr>
            <a:r>
              <a:rPr lang="en-US" sz="800" dirty="0">
                <a:solidFill>
                  <a:schemeClr val="bg1">
                    <a:lumMod val="75000"/>
                  </a:schemeClr>
                </a:solidFill>
              </a:rPr>
              <a:t>Interface 1: 192.168.3.0/31</a:t>
            </a:r>
          </a:p>
          <a:p>
            <a:pPr marL="857250" lvl="2">
              <a:lnSpc>
                <a:spcPct val="100000"/>
              </a:lnSpc>
              <a:spcBef>
                <a:spcPts val="300"/>
              </a:spcBef>
            </a:pPr>
            <a:r>
              <a:rPr lang="en-US" sz="800" dirty="0">
                <a:solidFill>
                  <a:schemeClr val="bg1">
                    <a:lumMod val="75000"/>
                  </a:schemeClr>
                </a:solidFill>
              </a:rPr>
              <a:t>Interface 2: 192.168.3.1/31</a:t>
            </a:r>
          </a:p>
          <a:p>
            <a:pPr lvl="1" indent="0">
              <a:lnSpc>
                <a:spcPct val="100000"/>
              </a:lnSpc>
              <a:spcBef>
                <a:spcPts val="300"/>
              </a:spcBef>
              <a:buNone/>
            </a:pPr>
            <a:r>
              <a:rPr lang="en-US" sz="1100" i="1" dirty="0">
                <a:solidFill>
                  <a:schemeClr val="bg1">
                    <a:lumMod val="75000"/>
                  </a:schemeClr>
                </a:solidFill>
              </a:rPr>
              <a:t>NOTE: The transit net IP’s you define must not reside within an IP resource pool that is assigned to an existing blueprint!</a:t>
            </a:r>
            <a:endParaRPr lang="en-US" sz="1100" dirty="0">
              <a:solidFill>
                <a:schemeClr val="bg1">
                  <a:lumMod val="75000"/>
                </a:schemeClr>
              </a:solidFill>
            </a:endParaRP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Commit the changes to the </a:t>
            </a:r>
            <a:r>
              <a:rPr lang="en-US" sz="1000" b="1" dirty="0">
                <a:solidFill>
                  <a:schemeClr val="bg1">
                    <a:lumMod val="75000"/>
                  </a:schemeClr>
                </a:solidFill>
              </a:rPr>
              <a:t>DC-A</a:t>
            </a:r>
            <a:r>
              <a:rPr lang="en-US" sz="1000" dirty="0">
                <a:solidFill>
                  <a:schemeClr val="bg1">
                    <a:lumMod val="75000"/>
                  </a:schemeClr>
                </a:solidFill>
              </a:rPr>
              <a:t> Blueprint.</a:t>
            </a:r>
          </a:p>
        </p:txBody>
      </p:sp>
    </p:spTree>
    <p:extLst>
      <p:ext uri="{BB962C8B-B14F-4D97-AF65-F5344CB8AC3E}">
        <p14:creationId xmlns:p14="http://schemas.microsoft.com/office/powerpoint/2010/main" val="1454982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cap="none" dirty="0"/>
              <a:t>DCI Addendum: Direct Peering – Underlay</a:t>
            </a:r>
          </a:p>
        </p:txBody>
      </p:sp>
      <p:pic>
        <p:nvPicPr>
          <p:cNvPr id="5" name="Picture 4">
            <a:extLst>
              <a:ext uri="{FF2B5EF4-FFF2-40B4-BE49-F238E27FC236}">
                <a16:creationId xmlns:a16="http://schemas.microsoft.com/office/drawing/2014/main" id="{16E92429-0231-9A91-9F64-63D84920EE74}"/>
              </a:ext>
            </a:extLst>
          </p:cNvPr>
          <p:cNvPicPr>
            <a:picLocks noChangeAspect="1"/>
          </p:cNvPicPr>
          <p:nvPr/>
        </p:nvPicPr>
        <p:blipFill>
          <a:blip r:embed="rId2"/>
          <a:stretch>
            <a:fillRect/>
          </a:stretch>
        </p:blipFill>
        <p:spPr>
          <a:xfrm>
            <a:off x="4590512" y="983044"/>
            <a:ext cx="4351867" cy="713870"/>
          </a:xfrm>
          <a:prstGeom prst="rect">
            <a:avLst/>
          </a:prstGeom>
        </p:spPr>
      </p:pic>
      <p:sp>
        <p:nvSpPr>
          <p:cNvPr id="10" name="Content Placeholder 2">
            <a:extLst>
              <a:ext uri="{FF2B5EF4-FFF2-40B4-BE49-F238E27FC236}">
                <a16:creationId xmlns:a16="http://schemas.microsoft.com/office/drawing/2014/main" id="{FB86CC31-5CD2-5331-C1B0-73CED5765810}"/>
              </a:ext>
            </a:extLst>
          </p:cNvPr>
          <p:cNvSpPr>
            <a:spLocks noGrp="1"/>
          </p:cNvSpPr>
          <p:nvPr>
            <p:ph idx="1"/>
          </p:nvPr>
        </p:nvSpPr>
        <p:spPr>
          <a:xfrm>
            <a:off x="383094" y="1197578"/>
            <a:ext cx="3598761" cy="3650501"/>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Go to Blueprints &gt; DC-A &gt; Staged &gt; Connectivity Templates and create a new template called DCI-Direct</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Follow the screenshots to create the connectivity template</a:t>
            </a:r>
          </a:p>
          <a:p>
            <a:pPr marL="171450" indent="-171450">
              <a:lnSpc>
                <a:spcPct val="100000"/>
              </a:lnSpc>
              <a:spcBef>
                <a:spcPts val="900"/>
              </a:spcBef>
              <a:buFont typeface="Arial" panose="020B0604020202020204" pitchFamily="34" charset="0"/>
              <a:buChar char="•"/>
            </a:pPr>
            <a:r>
              <a:rPr lang="en-US" sz="1000" dirty="0"/>
              <a:t>Assign the connectivity template to the ge-0/0/5 interface of both border leaf switches</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After assigning the connectivity template, we need to manually assign a static /31 transit network</a:t>
            </a:r>
          </a:p>
          <a:p>
            <a:pPr marL="515938" lvl="1">
              <a:lnSpc>
                <a:spcPct val="100000"/>
              </a:lnSpc>
              <a:spcBef>
                <a:spcPts val="300"/>
              </a:spcBef>
            </a:pPr>
            <a:r>
              <a:rPr lang="en-US" sz="1000" b="1" dirty="0">
                <a:solidFill>
                  <a:schemeClr val="bg1">
                    <a:lumMod val="75000"/>
                  </a:schemeClr>
                </a:solidFill>
              </a:rPr>
              <a:t>Blueprints &gt; DC-A &gt; Staged &gt; Virtual &gt; Routing Zones</a:t>
            </a:r>
            <a:r>
              <a:rPr lang="en-US" sz="1000" dirty="0">
                <a:solidFill>
                  <a:schemeClr val="bg1">
                    <a:lumMod val="75000"/>
                  </a:schemeClr>
                </a:solidFill>
              </a:rPr>
              <a:t> and click the “default” VRF Name</a:t>
            </a:r>
          </a:p>
          <a:p>
            <a:pPr marL="515938" lvl="1">
              <a:lnSpc>
                <a:spcPct val="100000"/>
              </a:lnSpc>
              <a:spcBef>
                <a:spcPts val="300"/>
              </a:spcBef>
            </a:pPr>
            <a:r>
              <a:rPr lang="en-US" sz="1000" dirty="0">
                <a:solidFill>
                  <a:schemeClr val="bg1">
                    <a:lumMod val="75000"/>
                  </a:schemeClr>
                </a:solidFill>
              </a:rPr>
              <a:t>Scroll to the bottom of the page, check the box for the spine2 ge-0/0/5 interface, and click the “edit” button</a:t>
            </a:r>
          </a:p>
          <a:p>
            <a:pPr marL="515938" lvl="1">
              <a:lnSpc>
                <a:spcPct val="100000"/>
              </a:lnSpc>
              <a:spcBef>
                <a:spcPts val="300"/>
              </a:spcBef>
            </a:pPr>
            <a:r>
              <a:rPr lang="en-US" sz="1000" dirty="0">
                <a:solidFill>
                  <a:schemeClr val="bg1">
                    <a:lumMod val="75000"/>
                  </a:schemeClr>
                </a:solidFill>
              </a:rPr>
              <a:t>Assign the following IP’s</a:t>
            </a:r>
          </a:p>
          <a:p>
            <a:pPr marL="857250" lvl="2">
              <a:lnSpc>
                <a:spcPct val="100000"/>
              </a:lnSpc>
              <a:spcBef>
                <a:spcPts val="300"/>
              </a:spcBef>
            </a:pPr>
            <a:r>
              <a:rPr lang="en-US" sz="800" dirty="0">
                <a:solidFill>
                  <a:schemeClr val="bg1">
                    <a:lumMod val="75000"/>
                  </a:schemeClr>
                </a:solidFill>
              </a:rPr>
              <a:t>Interface 1: 192.168.3.0/31</a:t>
            </a:r>
          </a:p>
          <a:p>
            <a:pPr marL="857250" lvl="2">
              <a:lnSpc>
                <a:spcPct val="100000"/>
              </a:lnSpc>
              <a:spcBef>
                <a:spcPts val="300"/>
              </a:spcBef>
            </a:pPr>
            <a:r>
              <a:rPr lang="en-US" sz="800" dirty="0">
                <a:solidFill>
                  <a:schemeClr val="bg1">
                    <a:lumMod val="75000"/>
                  </a:schemeClr>
                </a:solidFill>
              </a:rPr>
              <a:t>Interface 2: 192.168.3.1/31</a:t>
            </a:r>
          </a:p>
          <a:p>
            <a:pPr lvl="1" indent="0">
              <a:lnSpc>
                <a:spcPct val="100000"/>
              </a:lnSpc>
              <a:spcBef>
                <a:spcPts val="300"/>
              </a:spcBef>
              <a:buNone/>
            </a:pPr>
            <a:r>
              <a:rPr lang="en-US" sz="1100" i="1" dirty="0">
                <a:solidFill>
                  <a:schemeClr val="bg1">
                    <a:lumMod val="75000"/>
                  </a:schemeClr>
                </a:solidFill>
              </a:rPr>
              <a:t>NOTE: The transit net IP’s you define must not reside within an IP resource pool that is assigned to an existing blueprint!</a:t>
            </a:r>
            <a:endParaRPr lang="en-US" sz="1100" dirty="0">
              <a:solidFill>
                <a:schemeClr val="bg1">
                  <a:lumMod val="75000"/>
                </a:schemeClr>
              </a:solidFill>
            </a:endParaRP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Commit the changes to the </a:t>
            </a:r>
            <a:r>
              <a:rPr lang="en-US" sz="1000" b="1" dirty="0">
                <a:solidFill>
                  <a:schemeClr val="bg1">
                    <a:lumMod val="75000"/>
                  </a:schemeClr>
                </a:solidFill>
              </a:rPr>
              <a:t>DC-A</a:t>
            </a:r>
            <a:r>
              <a:rPr lang="en-US" sz="1000" dirty="0">
                <a:solidFill>
                  <a:schemeClr val="bg1">
                    <a:lumMod val="75000"/>
                  </a:schemeClr>
                </a:solidFill>
              </a:rPr>
              <a:t> Blueprint.</a:t>
            </a:r>
          </a:p>
        </p:txBody>
      </p:sp>
      <p:pic>
        <p:nvPicPr>
          <p:cNvPr id="12" name="Picture 11">
            <a:extLst>
              <a:ext uri="{FF2B5EF4-FFF2-40B4-BE49-F238E27FC236}">
                <a16:creationId xmlns:a16="http://schemas.microsoft.com/office/drawing/2014/main" id="{6E2A12F7-EDA5-90A3-E38E-A795D2A6B45F}"/>
              </a:ext>
            </a:extLst>
          </p:cNvPr>
          <p:cNvPicPr>
            <a:picLocks noChangeAspect="1"/>
          </p:cNvPicPr>
          <p:nvPr/>
        </p:nvPicPr>
        <p:blipFill>
          <a:blip r:embed="rId3"/>
          <a:stretch>
            <a:fillRect/>
          </a:stretch>
        </p:blipFill>
        <p:spPr>
          <a:xfrm>
            <a:off x="4432857" y="2192645"/>
            <a:ext cx="4584275" cy="1773445"/>
          </a:xfrm>
          <a:prstGeom prst="rect">
            <a:avLst/>
          </a:prstGeom>
        </p:spPr>
      </p:pic>
    </p:spTree>
    <p:extLst>
      <p:ext uri="{BB962C8B-B14F-4D97-AF65-F5344CB8AC3E}">
        <p14:creationId xmlns:p14="http://schemas.microsoft.com/office/powerpoint/2010/main" val="540322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cap="none" dirty="0"/>
              <a:t>DCI Addendum: Direct Peering – Underlay</a:t>
            </a:r>
          </a:p>
        </p:txBody>
      </p:sp>
      <p:sp>
        <p:nvSpPr>
          <p:cNvPr id="3" name="TextBox 2">
            <a:extLst>
              <a:ext uri="{FF2B5EF4-FFF2-40B4-BE49-F238E27FC236}">
                <a16:creationId xmlns:a16="http://schemas.microsoft.com/office/drawing/2014/main" id="{5B5DB735-A293-C7EB-20AB-6EE6FC2B5C88}"/>
              </a:ext>
            </a:extLst>
          </p:cNvPr>
          <p:cNvSpPr txBox="1"/>
          <p:nvPr/>
        </p:nvSpPr>
        <p:spPr>
          <a:xfrm>
            <a:off x="4137379" y="4378261"/>
            <a:ext cx="4526845" cy="553998"/>
          </a:xfrm>
          <a:prstGeom prst="rect">
            <a:avLst/>
          </a:prstGeom>
          <a:noFill/>
        </p:spPr>
        <p:txBody>
          <a:bodyPr wrap="square" rtlCol="0">
            <a:spAutoFit/>
          </a:bodyPr>
          <a:lstStyle/>
          <a:p>
            <a:pPr algn="ctr"/>
            <a:r>
              <a:rPr lang="en-US" sz="1000" i="1" dirty="0"/>
              <a:t>NOTE: We cannot use a pool assignment for interface IP addressing. </a:t>
            </a:r>
            <a:r>
              <a:rPr lang="en-US" sz="1000" i="1" dirty="0" err="1"/>
              <a:t>Apstra</a:t>
            </a:r>
            <a:r>
              <a:rPr lang="en-US" sz="1000" i="1" dirty="0"/>
              <a:t> will reserve both available IP’s in a dynamic /31 allocation from a pool. This renders the remote IP unavailable for assignment to the spine1 in DC-B.</a:t>
            </a:r>
          </a:p>
        </p:txBody>
      </p:sp>
      <p:pic>
        <p:nvPicPr>
          <p:cNvPr id="6" name="Picture 5">
            <a:extLst>
              <a:ext uri="{FF2B5EF4-FFF2-40B4-BE49-F238E27FC236}">
                <a16:creationId xmlns:a16="http://schemas.microsoft.com/office/drawing/2014/main" id="{4EC66895-163F-BB24-B059-54CC593BC5BA}"/>
              </a:ext>
            </a:extLst>
          </p:cNvPr>
          <p:cNvPicPr>
            <a:picLocks noChangeAspect="1"/>
          </p:cNvPicPr>
          <p:nvPr/>
        </p:nvPicPr>
        <p:blipFill>
          <a:blip r:embed="rId2"/>
          <a:stretch>
            <a:fillRect/>
          </a:stretch>
        </p:blipFill>
        <p:spPr>
          <a:xfrm>
            <a:off x="4072016" y="1100835"/>
            <a:ext cx="5001913" cy="3243561"/>
          </a:xfrm>
          <a:prstGeom prst="rect">
            <a:avLst/>
          </a:prstGeom>
        </p:spPr>
      </p:pic>
      <p:sp>
        <p:nvSpPr>
          <p:cNvPr id="10" name="Content Placeholder 2">
            <a:extLst>
              <a:ext uri="{FF2B5EF4-FFF2-40B4-BE49-F238E27FC236}">
                <a16:creationId xmlns:a16="http://schemas.microsoft.com/office/drawing/2014/main" id="{64019718-19B1-8B00-FC82-C87A23ED1E8A}"/>
              </a:ext>
            </a:extLst>
          </p:cNvPr>
          <p:cNvSpPr>
            <a:spLocks noGrp="1"/>
          </p:cNvSpPr>
          <p:nvPr>
            <p:ph idx="1"/>
          </p:nvPr>
        </p:nvSpPr>
        <p:spPr>
          <a:xfrm>
            <a:off x="383094" y="1197578"/>
            <a:ext cx="3605246" cy="3650501"/>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Go to Blueprints &gt; DC-A &gt; Staged &gt; Connectivity Templates and create a new template called DCI-Direct</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Follow the screenshots to create the connectivity template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Assign the connectivity template to the ge-0/0/5 interface of both border leaf switches</a:t>
            </a:r>
          </a:p>
          <a:p>
            <a:pPr marL="171450" indent="-171450">
              <a:lnSpc>
                <a:spcPct val="100000"/>
              </a:lnSpc>
              <a:spcBef>
                <a:spcPts val="900"/>
              </a:spcBef>
              <a:buFont typeface="Arial" panose="020B0604020202020204" pitchFamily="34" charset="0"/>
              <a:buChar char="•"/>
            </a:pPr>
            <a:r>
              <a:rPr lang="en-US" sz="1000" dirty="0"/>
              <a:t>After assigning the connectivity template, we need to manually assign a static /31 transit network</a:t>
            </a:r>
          </a:p>
          <a:p>
            <a:pPr marL="515938" lvl="1">
              <a:lnSpc>
                <a:spcPct val="100000"/>
              </a:lnSpc>
              <a:spcBef>
                <a:spcPts val="300"/>
              </a:spcBef>
            </a:pPr>
            <a:r>
              <a:rPr lang="en-US" sz="1000" b="1" dirty="0"/>
              <a:t>Blueprints &gt; DC-A &gt; Staged &gt; Virtual &gt; Routing Zones</a:t>
            </a:r>
            <a:r>
              <a:rPr lang="en-US" sz="1000" dirty="0"/>
              <a:t> and click the “default” VRF Name</a:t>
            </a:r>
          </a:p>
          <a:p>
            <a:pPr marL="515938" lvl="1">
              <a:lnSpc>
                <a:spcPct val="100000"/>
              </a:lnSpc>
              <a:spcBef>
                <a:spcPts val="300"/>
              </a:spcBef>
            </a:pPr>
            <a:r>
              <a:rPr lang="en-US" sz="1000" dirty="0">
                <a:solidFill>
                  <a:schemeClr val="bg1">
                    <a:lumMod val="75000"/>
                  </a:schemeClr>
                </a:solidFill>
              </a:rPr>
              <a:t>Scroll to the bottom of the page, check the box for the spine2 ge-0/0/5 interface, and click the “edit” button</a:t>
            </a:r>
          </a:p>
          <a:p>
            <a:pPr marL="515938" lvl="1">
              <a:lnSpc>
                <a:spcPct val="100000"/>
              </a:lnSpc>
              <a:spcBef>
                <a:spcPts val="300"/>
              </a:spcBef>
            </a:pPr>
            <a:r>
              <a:rPr lang="en-US" sz="1000" dirty="0">
                <a:solidFill>
                  <a:schemeClr val="bg1">
                    <a:lumMod val="75000"/>
                  </a:schemeClr>
                </a:solidFill>
              </a:rPr>
              <a:t>Assign the following IP’s</a:t>
            </a:r>
          </a:p>
          <a:p>
            <a:pPr marL="857250" lvl="2">
              <a:lnSpc>
                <a:spcPct val="100000"/>
              </a:lnSpc>
              <a:spcBef>
                <a:spcPts val="300"/>
              </a:spcBef>
            </a:pPr>
            <a:r>
              <a:rPr lang="en-US" sz="800" dirty="0">
                <a:solidFill>
                  <a:schemeClr val="bg1">
                    <a:lumMod val="75000"/>
                  </a:schemeClr>
                </a:solidFill>
              </a:rPr>
              <a:t>Interface 1: 192.168.3.0/31</a:t>
            </a:r>
          </a:p>
          <a:p>
            <a:pPr marL="857250" lvl="2">
              <a:lnSpc>
                <a:spcPct val="100000"/>
              </a:lnSpc>
              <a:spcBef>
                <a:spcPts val="300"/>
              </a:spcBef>
            </a:pPr>
            <a:r>
              <a:rPr lang="en-US" sz="800" dirty="0">
                <a:solidFill>
                  <a:schemeClr val="bg1">
                    <a:lumMod val="75000"/>
                  </a:schemeClr>
                </a:solidFill>
              </a:rPr>
              <a:t>Interface 2: 192.168.3.1/31</a:t>
            </a:r>
          </a:p>
          <a:p>
            <a:pPr lvl="1" indent="0">
              <a:lnSpc>
                <a:spcPct val="100000"/>
              </a:lnSpc>
              <a:spcBef>
                <a:spcPts val="300"/>
              </a:spcBef>
              <a:buNone/>
            </a:pPr>
            <a:r>
              <a:rPr lang="en-US" sz="1100" i="1" dirty="0">
                <a:solidFill>
                  <a:schemeClr val="bg1">
                    <a:lumMod val="75000"/>
                  </a:schemeClr>
                </a:solidFill>
              </a:rPr>
              <a:t>NOTE: The transit net IP’s you define must not reside within an IP resource pool that is assigned to an existing blueprint!</a:t>
            </a:r>
            <a:endParaRPr lang="en-US" sz="1100" dirty="0">
              <a:solidFill>
                <a:schemeClr val="bg1">
                  <a:lumMod val="75000"/>
                </a:schemeClr>
              </a:solidFill>
            </a:endParaRP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Commit the changes to the </a:t>
            </a:r>
            <a:r>
              <a:rPr lang="en-US" sz="1000" b="1" dirty="0">
                <a:solidFill>
                  <a:schemeClr val="bg1">
                    <a:lumMod val="75000"/>
                  </a:schemeClr>
                </a:solidFill>
              </a:rPr>
              <a:t>DC-A</a:t>
            </a:r>
            <a:r>
              <a:rPr lang="en-US" sz="1000" dirty="0">
                <a:solidFill>
                  <a:schemeClr val="bg1">
                    <a:lumMod val="75000"/>
                  </a:schemeClr>
                </a:solidFill>
              </a:rPr>
              <a:t> Blueprint.</a:t>
            </a:r>
          </a:p>
        </p:txBody>
      </p:sp>
    </p:spTree>
    <p:extLst>
      <p:ext uri="{BB962C8B-B14F-4D97-AF65-F5344CB8AC3E}">
        <p14:creationId xmlns:p14="http://schemas.microsoft.com/office/powerpoint/2010/main" val="1475788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cap="none" dirty="0"/>
              <a:t>DCI Addendum: Direct Peering – Underlay</a:t>
            </a:r>
          </a:p>
        </p:txBody>
      </p:sp>
      <p:sp>
        <p:nvSpPr>
          <p:cNvPr id="3" name="TextBox 2">
            <a:extLst>
              <a:ext uri="{FF2B5EF4-FFF2-40B4-BE49-F238E27FC236}">
                <a16:creationId xmlns:a16="http://schemas.microsoft.com/office/drawing/2014/main" id="{5B5DB735-A293-C7EB-20AB-6EE6FC2B5C88}"/>
              </a:ext>
            </a:extLst>
          </p:cNvPr>
          <p:cNvSpPr txBox="1"/>
          <p:nvPr/>
        </p:nvSpPr>
        <p:spPr>
          <a:xfrm>
            <a:off x="4137379" y="4378261"/>
            <a:ext cx="4526845" cy="553998"/>
          </a:xfrm>
          <a:prstGeom prst="rect">
            <a:avLst/>
          </a:prstGeom>
          <a:noFill/>
        </p:spPr>
        <p:txBody>
          <a:bodyPr wrap="square" rtlCol="0">
            <a:spAutoFit/>
          </a:bodyPr>
          <a:lstStyle/>
          <a:p>
            <a:pPr algn="ctr"/>
            <a:r>
              <a:rPr lang="en-US" sz="1000" i="1" dirty="0"/>
              <a:t>NOTE: We cannot use a pool assignment for interface IP addressing. </a:t>
            </a:r>
            <a:r>
              <a:rPr lang="en-US" sz="1000" i="1" dirty="0" err="1"/>
              <a:t>Apstra</a:t>
            </a:r>
            <a:r>
              <a:rPr lang="en-US" sz="1000" i="1" dirty="0"/>
              <a:t> will reserve both available IP’s in a dynamic /31 allocation from a pool. This renders the remote IP unavailable for assignment to the spine1 in DC-B.</a:t>
            </a:r>
          </a:p>
        </p:txBody>
      </p:sp>
      <p:sp>
        <p:nvSpPr>
          <p:cNvPr id="9" name="Content Placeholder 2">
            <a:extLst>
              <a:ext uri="{FF2B5EF4-FFF2-40B4-BE49-F238E27FC236}">
                <a16:creationId xmlns:a16="http://schemas.microsoft.com/office/drawing/2014/main" id="{FA3D48F8-3EF3-5A55-23EA-AE7260F3A363}"/>
              </a:ext>
            </a:extLst>
          </p:cNvPr>
          <p:cNvSpPr>
            <a:spLocks noGrp="1"/>
          </p:cNvSpPr>
          <p:nvPr>
            <p:ph idx="1"/>
          </p:nvPr>
        </p:nvSpPr>
        <p:spPr>
          <a:xfrm>
            <a:off x="383094" y="1197578"/>
            <a:ext cx="3647026" cy="3650501"/>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Go to Blueprints &gt; DC-A &gt; Staged &gt; Connectivity Templates and create a new template called DCI-Direct</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Follow the screenshots to create the connectivity template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Assign the connectivity template to the ge-0/0/5 interface of both border leaf switches</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After assigning the connectivity template, we need to manually assign a static /31 transit network</a:t>
            </a:r>
          </a:p>
          <a:p>
            <a:pPr marL="515938" lvl="1">
              <a:lnSpc>
                <a:spcPct val="100000"/>
              </a:lnSpc>
              <a:spcBef>
                <a:spcPts val="300"/>
              </a:spcBef>
            </a:pPr>
            <a:r>
              <a:rPr lang="en-US" sz="1000" b="1" dirty="0">
                <a:solidFill>
                  <a:schemeClr val="bg1">
                    <a:lumMod val="75000"/>
                  </a:schemeClr>
                </a:solidFill>
              </a:rPr>
              <a:t>Blueprints &gt; DC-A &gt; Staged &gt; Virtual &gt; Routing Zones</a:t>
            </a:r>
            <a:r>
              <a:rPr lang="en-US" sz="1000" dirty="0">
                <a:solidFill>
                  <a:schemeClr val="bg1">
                    <a:lumMod val="75000"/>
                  </a:schemeClr>
                </a:solidFill>
              </a:rPr>
              <a:t> and click the “default” VRF Name</a:t>
            </a:r>
          </a:p>
          <a:p>
            <a:pPr marL="515938" lvl="1">
              <a:lnSpc>
                <a:spcPct val="100000"/>
              </a:lnSpc>
              <a:spcBef>
                <a:spcPts val="300"/>
              </a:spcBef>
            </a:pPr>
            <a:r>
              <a:rPr lang="en-US" sz="1000" dirty="0"/>
              <a:t>Scroll to the bottom of the page, check the box for the spine2 ge-0/0/5 interface, and click the “edit” button</a:t>
            </a:r>
          </a:p>
          <a:p>
            <a:pPr marL="515938" lvl="1">
              <a:lnSpc>
                <a:spcPct val="100000"/>
              </a:lnSpc>
              <a:spcBef>
                <a:spcPts val="300"/>
              </a:spcBef>
            </a:pPr>
            <a:r>
              <a:rPr lang="en-US" sz="1000" dirty="0">
                <a:solidFill>
                  <a:schemeClr val="bg1">
                    <a:lumMod val="75000"/>
                  </a:schemeClr>
                </a:solidFill>
              </a:rPr>
              <a:t>Assign the following IP’s</a:t>
            </a:r>
          </a:p>
          <a:p>
            <a:pPr marL="857250" lvl="2">
              <a:lnSpc>
                <a:spcPct val="100000"/>
              </a:lnSpc>
              <a:spcBef>
                <a:spcPts val="300"/>
              </a:spcBef>
            </a:pPr>
            <a:r>
              <a:rPr lang="en-US" sz="800" dirty="0">
                <a:solidFill>
                  <a:schemeClr val="bg1">
                    <a:lumMod val="75000"/>
                  </a:schemeClr>
                </a:solidFill>
              </a:rPr>
              <a:t>Interface 1: 192.168.3.0/31</a:t>
            </a:r>
          </a:p>
          <a:p>
            <a:pPr marL="857250" lvl="2">
              <a:lnSpc>
                <a:spcPct val="100000"/>
              </a:lnSpc>
              <a:spcBef>
                <a:spcPts val="300"/>
              </a:spcBef>
            </a:pPr>
            <a:r>
              <a:rPr lang="en-US" sz="800" dirty="0">
                <a:solidFill>
                  <a:schemeClr val="bg1">
                    <a:lumMod val="75000"/>
                  </a:schemeClr>
                </a:solidFill>
              </a:rPr>
              <a:t>Interface 2: 192.168.3.1/31</a:t>
            </a:r>
          </a:p>
          <a:p>
            <a:pPr lvl="1" indent="0">
              <a:lnSpc>
                <a:spcPct val="100000"/>
              </a:lnSpc>
              <a:spcBef>
                <a:spcPts val="300"/>
              </a:spcBef>
              <a:buNone/>
            </a:pPr>
            <a:r>
              <a:rPr lang="en-US" sz="1100" i="1" dirty="0">
                <a:solidFill>
                  <a:schemeClr val="bg1">
                    <a:lumMod val="75000"/>
                  </a:schemeClr>
                </a:solidFill>
              </a:rPr>
              <a:t>NOTE: The transit net IP’s you define must not reside within an IP resource pool that is assigned to an existing blueprint!</a:t>
            </a:r>
            <a:endParaRPr lang="en-US" sz="1100" dirty="0">
              <a:solidFill>
                <a:schemeClr val="bg1">
                  <a:lumMod val="75000"/>
                </a:schemeClr>
              </a:solidFill>
            </a:endParaRP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Commit the changes to the </a:t>
            </a:r>
            <a:r>
              <a:rPr lang="en-US" sz="1000" b="1" dirty="0">
                <a:solidFill>
                  <a:schemeClr val="bg1">
                    <a:lumMod val="75000"/>
                  </a:schemeClr>
                </a:solidFill>
              </a:rPr>
              <a:t>DC-A</a:t>
            </a:r>
            <a:r>
              <a:rPr lang="en-US" sz="1000" dirty="0">
                <a:solidFill>
                  <a:schemeClr val="bg1">
                    <a:lumMod val="75000"/>
                  </a:schemeClr>
                </a:solidFill>
              </a:rPr>
              <a:t> Blueprint.</a:t>
            </a:r>
          </a:p>
        </p:txBody>
      </p:sp>
      <p:pic>
        <p:nvPicPr>
          <p:cNvPr id="11" name="Picture 10">
            <a:extLst>
              <a:ext uri="{FF2B5EF4-FFF2-40B4-BE49-F238E27FC236}">
                <a16:creationId xmlns:a16="http://schemas.microsoft.com/office/drawing/2014/main" id="{B44F9A80-E326-B6C7-1563-311385F61563}"/>
              </a:ext>
            </a:extLst>
          </p:cNvPr>
          <p:cNvPicPr>
            <a:picLocks noChangeAspect="1"/>
          </p:cNvPicPr>
          <p:nvPr/>
        </p:nvPicPr>
        <p:blipFill>
          <a:blip r:embed="rId2"/>
          <a:stretch>
            <a:fillRect/>
          </a:stretch>
        </p:blipFill>
        <p:spPr>
          <a:xfrm>
            <a:off x="4030120" y="1197578"/>
            <a:ext cx="4779678" cy="3100961"/>
          </a:xfrm>
          <a:prstGeom prst="rect">
            <a:avLst/>
          </a:prstGeom>
        </p:spPr>
      </p:pic>
    </p:spTree>
    <p:extLst>
      <p:ext uri="{BB962C8B-B14F-4D97-AF65-F5344CB8AC3E}">
        <p14:creationId xmlns:p14="http://schemas.microsoft.com/office/powerpoint/2010/main" val="6246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cap="none" dirty="0"/>
              <a:t>DCI Addendum: Direct Peering – Underlay</a:t>
            </a:r>
          </a:p>
        </p:txBody>
      </p:sp>
      <p:sp>
        <p:nvSpPr>
          <p:cNvPr id="23" name="Content Placeholder 2">
            <a:extLst>
              <a:ext uri="{FF2B5EF4-FFF2-40B4-BE49-F238E27FC236}">
                <a16:creationId xmlns:a16="http://schemas.microsoft.com/office/drawing/2014/main" id="{A4C54826-556A-BE41-B55E-9F6C109AD201}"/>
              </a:ext>
            </a:extLst>
          </p:cNvPr>
          <p:cNvSpPr>
            <a:spLocks noGrp="1"/>
          </p:cNvSpPr>
          <p:nvPr>
            <p:ph idx="1"/>
          </p:nvPr>
        </p:nvSpPr>
        <p:spPr>
          <a:xfrm>
            <a:off x="383094" y="1197578"/>
            <a:ext cx="3590476" cy="3650501"/>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Go to Blueprints &gt; DC-A &gt; Staged &gt; Connectivity Templates and create a new template called DCI-Direct</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Follow the screenshots to create the connectivity template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Assign the connectivity template to the ge-0/0/5 interface of both border leaf switches</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After assigning the connectivity template, we need to manually assign a static /31 transit network</a:t>
            </a:r>
          </a:p>
          <a:p>
            <a:pPr marL="515938" lvl="1">
              <a:lnSpc>
                <a:spcPct val="100000"/>
              </a:lnSpc>
              <a:spcBef>
                <a:spcPts val="300"/>
              </a:spcBef>
            </a:pPr>
            <a:r>
              <a:rPr lang="en-US" sz="1000" b="1" dirty="0">
                <a:solidFill>
                  <a:schemeClr val="bg1">
                    <a:lumMod val="75000"/>
                  </a:schemeClr>
                </a:solidFill>
              </a:rPr>
              <a:t>Blueprints &gt; DC-A &gt; Staged &gt; Virtual &gt; Routing Zones</a:t>
            </a:r>
            <a:r>
              <a:rPr lang="en-US" sz="1000" dirty="0">
                <a:solidFill>
                  <a:schemeClr val="bg1">
                    <a:lumMod val="75000"/>
                  </a:schemeClr>
                </a:solidFill>
              </a:rPr>
              <a:t> and click the “default” VRF Name</a:t>
            </a:r>
          </a:p>
          <a:p>
            <a:pPr marL="515938" lvl="1">
              <a:lnSpc>
                <a:spcPct val="100000"/>
              </a:lnSpc>
              <a:spcBef>
                <a:spcPts val="300"/>
              </a:spcBef>
            </a:pPr>
            <a:r>
              <a:rPr lang="en-US" sz="1000" dirty="0">
                <a:solidFill>
                  <a:schemeClr val="bg1">
                    <a:lumMod val="75000"/>
                  </a:schemeClr>
                </a:solidFill>
              </a:rPr>
              <a:t>Scroll to the bottom of the page, check the box for the spine2 ge-0/0/5 interface, and click the “edit” button</a:t>
            </a:r>
          </a:p>
          <a:p>
            <a:pPr marL="515938" lvl="1">
              <a:lnSpc>
                <a:spcPct val="100000"/>
              </a:lnSpc>
              <a:spcBef>
                <a:spcPts val="300"/>
              </a:spcBef>
            </a:pPr>
            <a:r>
              <a:rPr lang="en-US" sz="1000" dirty="0"/>
              <a:t>Assign the following IP’s</a:t>
            </a:r>
          </a:p>
          <a:p>
            <a:pPr marL="857250" lvl="2">
              <a:lnSpc>
                <a:spcPct val="100000"/>
              </a:lnSpc>
              <a:spcBef>
                <a:spcPts val="300"/>
              </a:spcBef>
            </a:pPr>
            <a:r>
              <a:rPr lang="en-US" sz="800" dirty="0"/>
              <a:t>Interface 1: </a:t>
            </a:r>
            <a:r>
              <a:rPr lang="en-US" sz="800" dirty="0">
                <a:solidFill>
                  <a:srgbClr val="0070C0"/>
                </a:solidFill>
              </a:rPr>
              <a:t>192.168.3.0/31</a:t>
            </a:r>
          </a:p>
          <a:p>
            <a:pPr marL="857250" lvl="2">
              <a:lnSpc>
                <a:spcPct val="100000"/>
              </a:lnSpc>
              <a:spcBef>
                <a:spcPts val="300"/>
              </a:spcBef>
            </a:pPr>
            <a:r>
              <a:rPr lang="en-US" sz="800" dirty="0"/>
              <a:t>Interface 2: </a:t>
            </a:r>
            <a:r>
              <a:rPr lang="en-US" sz="800" dirty="0">
                <a:solidFill>
                  <a:srgbClr val="0070C0"/>
                </a:solidFill>
              </a:rPr>
              <a:t>192.168.3.1/31</a:t>
            </a:r>
          </a:p>
          <a:p>
            <a:pPr lvl="1" indent="0">
              <a:lnSpc>
                <a:spcPct val="100000"/>
              </a:lnSpc>
              <a:spcBef>
                <a:spcPts val="300"/>
              </a:spcBef>
              <a:buNone/>
            </a:pPr>
            <a:r>
              <a:rPr lang="en-US" sz="1100" i="1" dirty="0"/>
              <a:t>NOTE: The transit net IP’s you define must not reside within an IP resource pool that is assigned to an existing blueprint!</a:t>
            </a:r>
            <a:endParaRPr lang="en-US" sz="1100" dirty="0"/>
          </a:p>
          <a:p>
            <a:pPr marL="171450" indent="-171450">
              <a:lnSpc>
                <a:spcPct val="100000"/>
              </a:lnSpc>
              <a:spcBef>
                <a:spcPts val="900"/>
              </a:spcBef>
              <a:buFont typeface="Arial" panose="020B0604020202020204" pitchFamily="34" charset="0"/>
              <a:buChar char="•"/>
            </a:pPr>
            <a:r>
              <a:rPr lang="en-US" sz="1000" dirty="0"/>
              <a:t>Commit the changes to the </a:t>
            </a:r>
            <a:r>
              <a:rPr lang="en-US" sz="1000" b="1" dirty="0"/>
              <a:t>DC-A</a:t>
            </a:r>
            <a:r>
              <a:rPr lang="en-US" sz="1000" dirty="0"/>
              <a:t> Blueprint</a:t>
            </a:r>
          </a:p>
        </p:txBody>
      </p:sp>
      <p:sp>
        <p:nvSpPr>
          <p:cNvPr id="3" name="TextBox 2">
            <a:extLst>
              <a:ext uri="{FF2B5EF4-FFF2-40B4-BE49-F238E27FC236}">
                <a16:creationId xmlns:a16="http://schemas.microsoft.com/office/drawing/2014/main" id="{5B5DB735-A293-C7EB-20AB-6EE6FC2B5C88}"/>
              </a:ext>
            </a:extLst>
          </p:cNvPr>
          <p:cNvSpPr txBox="1"/>
          <p:nvPr/>
        </p:nvSpPr>
        <p:spPr>
          <a:xfrm>
            <a:off x="4137379" y="4378261"/>
            <a:ext cx="4526845" cy="553998"/>
          </a:xfrm>
          <a:prstGeom prst="rect">
            <a:avLst/>
          </a:prstGeom>
          <a:noFill/>
        </p:spPr>
        <p:txBody>
          <a:bodyPr wrap="square" rtlCol="0">
            <a:spAutoFit/>
          </a:bodyPr>
          <a:lstStyle/>
          <a:p>
            <a:pPr algn="ctr"/>
            <a:r>
              <a:rPr lang="en-US" sz="1000" i="1" dirty="0"/>
              <a:t>NOTE: We cannot use a pool assignment for interface IP addressing. </a:t>
            </a:r>
            <a:r>
              <a:rPr lang="en-US" sz="1000" i="1" dirty="0" err="1"/>
              <a:t>Apstra</a:t>
            </a:r>
            <a:r>
              <a:rPr lang="en-US" sz="1000" i="1" dirty="0"/>
              <a:t> will reserve both available IP’s in a dynamic /31 allocation from a pool. This renders the remote IP unavailable for assignment to the spine1 in DC-B.</a:t>
            </a:r>
          </a:p>
        </p:txBody>
      </p:sp>
      <p:pic>
        <p:nvPicPr>
          <p:cNvPr id="12" name="Picture 11">
            <a:extLst>
              <a:ext uri="{FF2B5EF4-FFF2-40B4-BE49-F238E27FC236}">
                <a16:creationId xmlns:a16="http://schemas.microsoft.com/office/drawing/2014/main" id="{6D159EE4-6825-CB58-0391-A31D904F7AA4}"/>
              </a:ext>
            </a:extLst>
          </p:cNvPr>
          <p:cNvPicPr>
            <a:picLocks noChangeAspect="1"/>
          </p:cNvPicPr>
          <p:nvPr/>
        </p:nvPicPr>
        <p:blipFill>
          <a:blip r:embed="rId2"/>
          <a:stretch>
            <a:fillRect/>
          </a:stretch>
        </p:blipFill>
        <p:spPr>
          <a:xfrm>
            <a:off x="3973570" y="1197579"/>
            <a:ext cx="4986113" cy="1132414"/>
          </a:xfrm>
          <a:prstGeom prst="rect">
            <a:avLst/>
          </a:prstGeom>
        </p:spPr>
      </p:pic>
      <p:pic>
        <p:nvPicPr>
          <p:cNvPr id="14" name="Picture 13">
            <a:extLst>
              <a:ext uri="{FF2B5EF4-FFF2-40B4-BE49-F238E27FC236}">
                <a16:creationId xmlns:a16="http://schemas.microsoft.com/office/drawing/2014/main" id="{8204628B-46BA-319E-4D62-672DE8E49343}"/>
              </a:ext>
            </a:extLst>
          </p:cNvPr>
          <p:cNvPicPr>
            <a:picLocks noChangeAspect="1"/>
          </p:cNvPicPr>
          <p:nvPr/>
        </p:nvPicPr>
        <p:blipFill>
          <a:blip r:embed="rId3"/>
          <a:stretch>
            <a:fillRect/>
          </a:stretch>
        </p:blipFill>
        <p:spPr>
          <a:xfrm>
            <a:off x="3973570" y="2589846"/>
            <a:ext cx="4866426" cy="1696487"/>
          </a:xfrm>
          <a:prstGeom prst="rect">
            <a:avLst/>
          </a:prstGeom>
        </p:spPr>
      </p:pic>
    </p:spTree>
    <p:extLst>
      <p:ext uri="{BB962C8B-B14F-4D97-AF65-F5344CB8AC3E}">
        <p14:creationId xmlns:p14="http://schemas.microsoft.com/office/powerpoint/2010/main" val="1183366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73D9F6-1EC1-0C4B-BE54-89566BA46756}"/>
              </a:ext>
            </a:extLst>
          </p:cNvPr>
          <p:cNvSpPr>
            <a:spLocks noGrp="1"/>
          </p:cNvSpPr>
          <p:nvPr>
            <p:ph type="sldNum" sz="quarter" idx="12"/>
          </p:nvPr>
        </p:nvSpPr>
        <p:spPr/>
        <p:txBody>
          <a:bodyPr/>
          <a:lstStyle/>
          <a:p>
            <a:fld id="{911CAEDA-F13C-43B4-B3A8-D3983B745648}" type="slidenum">
              <a:rPr lang="en-US" smtClean="0"/>
              <a:t>2</a:t>
            </a:fld>
            <a:endParaRPr lang="en-US"/>
          </a:p>
        </p:txBody>
      </p:sp>
      <p:sp>
        <p:nvSpPr>
          <p:cNvPr id="5" name="Title 1">
            <a:extLst>
              <a:ext uri="{FF2B5EF4-FFF2-40B4-BE49-F238E27FC236}">
                <a16:creationId xmlns:a16="http://schemas.microsoft.com/office/drawing/2014/main" id="{69D6BACB-2FF7-0440-91FC-83A7921C711F}"/>
              </a:ext>
            </a:extLst>
          </p:cNvPr>
          <p:cNvSpPr txBox="1">
            <a:spLocks/>
          </p:cNvSpPr>
          <p:nvPr/>
        </p:nvSpPr>
        <p:spPr>
          <a:xfrm>
            <a:off x="295599" y="536264"/>
            <a:ext cx="6338957" cy="428962"/>
          </a:xfrm>
          <a:prstGeom prst="rect">
            <a:avLst/>
          </a:prstGeom>
        </p:spPr>
        <p:txBody>
          <a:bodyPr/>
          <a:lstStyle>
            <a:lvl1pPr algn="l" defTabSz="685800" rtl="0" eaLnBrk="1" latinLnBrk="0" hangingPunct="1">
              <a:lnSpc>
                <a:spcPct val="90000"/>
              </a:lnSpc>
              <a:spcBef>
                <a:spcPct val="0"/>
              </a:spcBef>
              <a:buNone/>
              <a:defRPr sz="2000" kern="1200" cap="all" baseline="0">
                <a:solidFill>
                  <a:schemeClr val="accent1"/>
                </a:solidFill>
                <a:latin typeface="+mn-lt"/>
                <a:ea typeface="Lato Light" panose="020F0302020204030203" pitchFamily="34" charset="0"/>
                <a:cs typeface="Lato Light" panose="020F0302020204030203" pitchFamily="34" charset="0"/>
              </a:defRPr>
            </a:lvl1pPr>
          </a:lstStyle>
          <a:p>
            <a:r>
              <a:rPr lang="en-US" sz="2400" cap="none"/>
              <a:t>Agenda</a:t>
            </a:r>
          </a:p>
        </p:txBody>
      </p:sp>
      <p:sp>
        <p:nvSpPr>
          <p:cNvPr id="4" name="Rounded Rectangle 3">
            <a:extLst>
              <a:ext uri="{FF2B5EF4-FFF2-40B4-BE49-F238E27FC236}">
                <a16:creationId xmlns:a16="http://schemas.microsoft.com/office/drawing/2014/main" id="{29ACD726-D9B7-0644-A9CB-06645702161B}"/>
              </a:ext>
            </a:extLst>
          </p:cNvPr>
          <p:cNvSpPr/>
          <p:nvPr/>
        </p:nvSpPr>
        <p:spPr>
          <a:xfrm>
            <a:off x="295599" y="1438197"/>
            <a:ext cx="2999293" cy="1598601"/>
          </a:xfrm>
          <a:prstGeom prst="roundRect">
            <a:avLst>
              <a:gd name="adj" fmla="val 666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4650DD3A-697A-0D48-B3EA-6D664CED296F}"/>
              </a:ext>
            </a:extLst>
          </p:cNvPr>
          <p:cNvSpPr txBox="1"/>
          <p:nvPr/>
        </p:nvSpPr>
        <p:spPr>
          <a:xfrm>
            <a:off x="385121" y="1568083"/>
            <a:ext cx="2512226" cy="1546577"/>
          </a:xfrm>
          <a:prstGeom prst="rect">
            <a:avLst/>
          </a:prstGeom>
          <a:noFill/>
        </p:spPr>
        <p:txBody>
          <a:bodyPr wrap="none" rtlCol="0">
            <a:spAutoFit/>
          </a:bodyPr>
          <a:lstStyle/>
          <a:p>
            <a:r>
              <a:rPr lang="en-US" dirty="0">
                <a:solidFill>
                  <a:schemeClr val="accent1">
                    <a:lumMod val="75000"/>
                  </a:schemeClr>
                </a:solidFill>
              </a:rPr>
              <a:t>Day-0 Fabric Onboarding</a:t>
            </a:r>
          </a:p>
          <a:p>
            <a:pPr marL="171450" indent="-171450">
              <a:buFont typeface="Arial" panose="020B0604020202020204" pitchFamily="34" charset="0"/>
              <a:buChar char="•"/>
            </a:pPr>
            <a:r>
              <a:rPr lang="en-US" sz="900" dirty="0">
                <a:solidFill>
                  <a:schemeClr val="accent1">
                    <a:lumMod val="75000"/>
                  </a:schemeClr>
                </a:solidFill>
              </a:rPr>
              <a:t>Virtual Device Profile Verification</a:t>
            </a:r>
          </a:p>
          <a:p>
            <a:pPr marL="171450" indent="-171450">
              <a:buFont typeface="Arial" panose="020B0604020202020204" pitchFamily="34" charset="0"/>
              <a:buChar char="•"/>
            </a:pPr>
            <a:r>
              <a:rPr lang="en-US" sz="900" dirty="0">
                <a:solidFill>
                  <a:schemeClr val="accent1">
                    <a:lumMod val="75000"/>
                  </a:schemeClr>
                </a:solidFill>
              </a:rPr>
              <a:t>Virtual Device Profile Cloning</a:t>
            </a:r>
          </a:p>
          <a:p>
            <a:pPr marL="171450" indent="-171450">
              <a:buFont typeface="Arial" panose="020B0604020202020204" pitchFamily="34" charset="0"/>
              <a:buChar char="•"/>
            </a:pPr>
            <a:r>
              <a:rPr lang="en-US" sz="900" dirty="0">
                <a:solidFill>
                  <a:schemeClr val="accent1">
                    <a:lumMod val="75000"/>
                  </a:schemeClr>
                </a:solidFill>
              </a:rPr>
              <a:t>Onboarding Virtual Nodes</a:t>
            </a:r>
          </a:p>
          <a:p>
            <a:pPr marL="171450" indent="-171450">
              <a:buFont typeface="Arial" panose="020B0604020202020204" pitchFamily="34" charset="0"/>
              <a:buChar char="•"/>
            </a:pPr>
            <a:r>
              <a:rPr lang="en-US" sz="900" dirty="0">
                <a:solidFill>
                  <a:schemeClr val="accent1">
                    <a:lumMod val="75000"/>
                  </a:schemeClr>
                </a:solidFill>
              </a:rPr>
              <a:t>Create ASN Pool and IP Pools</a:t>
            </a:r>
          </a:p>
          <a:p>
            <a:pPr marL="171450" indent="-171450">
              <a:buFont typeface="Arial" panose="020B0604020202020204" pitchFamily="34" charset="0"/>
              <a:buChar char="•"/>
            </a:pPr>
            <a:r>
              <a:rPr lang="en-US" sz="900" dirty="0">
                <a:solidFill>
                  <a:schemeClr val="accent1">
                    <a:lumMod val="75000"/>
                  </a:schemeClr>
                </a:solidFill>
              </a:rPr>
              <a:t>Create Logical Devices and Interface Maps</a:t>
            </a:r>
          </a:p>
          <a:p>
            <a:pPr marL="171450" indent="-171450">
              <a:buFont typeface="Arial" panose="020B0604020202020204" pitchFamily="34" charset="0"/>
              <a:buChar char="•"/>
            </a:pPr>
            <a:r>
              <a:rPr lang="en-US" sz="900" dirty="0">
                <a:solidFill>
                  <a:schemeClr val="accent1">
                    <a:lumMod val="75000"/>
                  </a:schemeClr>
                </a:solidFill>
              </a:rPr>
              <a:t>Create Rack Types</a:t>
            </a:r>
          </a:p>
          <a:p>
            <a:pPr marL="171450" indent="-171450">
              <a:buFont typeface="Arial" panose="020B0604020202020204" pitchFamily="34" charset="0"/>
              <a:buChar char="•"/>
            </a:pPr>
            <a:r>
              <a:rPr lang="en-US" sz="900" dirty="0">
                <a:solidFill>
                  <a:schemeClr val="accent1">
                    <a:lumMod val="75000"/>
                  </a:schemeClr>
                </a:solidFill>
              </a:rPr>
              <a:t>Create Templates</a:t>
            </a:r>
          </a:p>
          <a:p>
            <a:pPr marL="171450" indent="-171450">
              <a:buFont typeface="Arial" panose="020B0604020202020204" pitchFamily="34" charset="0"/>
              <a:buChar char="•"/>
            </a:pPr>
            <a:r>
              <a:rPr lang="en-US" sz="900" dirty="0">
                <a:solidFill>
                  <a:schemeClr val="accent1">
                    <a:lumMod val="75000"/>
                  </a:schemeClr>
                </a:solidFill>
              </a:rPr>
              <a:t>Create Blueprints</a:t>
            </a:r>
          </a:p>
          <a:p>
            <a:pPr marL="171450" indent="-171450">
              <a:buFont typeface="Arial" panose="020B0604020202020204" pitchFamily="34" charset="0"/>
              <a:buChar char="•"/>
            </a:pPr>
            <a:endParaRPr lang="en-US" sz="900" dirty="0">
              <a:solidFill>
                <a:schemeClr val="accent1">
                  <a:lumMod val="75000"/>
                </a:schemeClr>
              </a:solidFill>
            </a:endParaRPr>
          </a:p>
        </p:txBody>
      </p:sp>
      <p:sp>
        <p:nvSpPr>
          <p:cNvPr id="7" name="Rounded Rectangle 6">
            <a:extLst>
              <a:ext uri="{FF2B5EF4-FFF2-40B4-BE49-F238E27FC236}">
                <a16:creationId xmlns:a16="http://schemas.microsoft.com/office/drawing/2014/main" id="{3BA07812-E03A-D949-AA50-2E8FF644FD5E}"/>
              </a:ext>
            </a:extLst>
          </p:cNvPr>
          <p:cNvSpPr/>
          <p:nvPr/>
        </p:nvSpPr>
        <p:spPr>
          <a:xfrm>
            <a:off x="3635324" y="1438197"/>
            <a:ext cx="2999232" cy="1598601"/>
          </a:xfrm>
          <a:prstGeom prst="roundRect">
            <a:avLst>
              <a:gd name="adj" fmla="val 666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C823089-BCDD-3445-B9AD-1AA3D4BE7F63}"/>
              </a:ext>
            </a:extLst>
          </p:cNvPr>
          <p:cNvSpPr txBox="1"/>
          <p:nvPr/>
        </p:nvSpPr>
        <p:spPr>
          <a:xfrm>
            <a:off x="3724847" y="1568083"/>
            <a:ext cx="2300630" cy="1408078"/>
          </a:xfrm>
          <a:prstGeom prst="rect">
            <a:avLst/>
          </a:prstGeom>
          <a:noFill/>
        </p:spPr>
        <p:txBody>
          <a:bodyPr wrap="none" rtlCol="0">
            <a:spAutoFit/>
          </a:bodyPr>
          <a:lstStyle/>
          <a:p>
            <a:r>
              <a:rPr lang="en-US" dirty="0">
                <a:solidFill>
                  <a:schemeClr val="accent1">
                    <a:lumMod val="75000"/>
                  </a:schemeClr>
                </a:solidFill>
              </a:rPr>
              <a:t>Day-1 Service Provisioning</a:t>
            </a:r>
          </a:p>
          <a:p>
            <a:pPr marL="171450" indent="-171450">
              <a:buFont typeface="Arial" panose="020B0604020202020204" pitchFamily="34" charset="0"/>
              <a:buChar char="•"/>
            </a:pPr>
            <a:r>
              <a:rPr lang="en-US" sz="900" dirty="0">
                <a:solidFill>
                  <a:schemeClr val="accent1">
                    <a:lumMod val="75000"/>
                  </a:schemeClr>
                </a:solidFill>
              </a:rPr>
              <a:t>Create Routing Zones</a:t>
            </a:r>
          </a:p>
          <a:p>
            <a:pPr marL="171450" indent="-171450">
              <a:buFont typeface="Arial" panose="020B0604020202020204" pitchFamily="34" charset="0"/>
              <a:buChar char="•"/>
            </a:pPr>
            <a:r>
              <a:rPr lang="en-US" sz="900" dirty="0">
                <a:solidFill>
                  <a:schemeClr val="accent1">
                    <a:lumMod val="75000"/>
                  </a:schemeClr>
                </a:solidFill>
              </a:rPr>
              <a:t>Create Virtual Networks</a:t>
            </a:r>
          </a:p>
          <a:p>
            <a:pPr marL="171450" indent="-171450">
              <a:buFont typeface="Arial" panose="020B0604020202020204" pitchFamily="34" charset="0"/>
              <a:buChar char="•"/>
            </a:pPr>
            <a:r>
              <a:rPr lang="en-US" sz="900" dirty="0">
                <a:solidFill>
                  <a:schemeClr val="accent1">
                    <a:lumMod val="75000"/>
                  </a:schemeClr>
                </a:solidFill>
              </a:rPr>
              <a:t>Assign Virtual Network to Switchports</a:t>
            </a:r>
          </a:p>
          <a:p>
            <a:pPr marL="171450" indent="-171450">
              <a:buFont typeface="Arial" panose="020B0604020202020204" pitchFamily="34" charset="0"/>
              <a:buChar char="•"/>
            </a:pPr>
            <a:r>
              <a:rPr lang="en-US" sz="900" dirty="0">
                <a:solidFill>
                  <a:schemeClr val="accent1">
                    <a:lumMod val="75000"/>
                  </a:schemeClr>
                </a:solidFill>
              </a:rPr>
              <a:t>Add Server Links</a:t>
            </a:r>
          </a:p>
          <a:p>
            <a:pPr marL="171450" indent="-171450">
              <a:buFont typeface="Arial" panose="020B0604020202020204" pitchFamily="34" charset="0"/>
              <a:buChar char="•"/>
            </a:pPr>
            <a:r>
              <a:rPr lang="en-US" sz="900" dirty="0">
                <a:solidFill>
                  <a:schemeClr val="accent1">
                    <a:lumMod val="75000"/>
                  </a:schemeClr>
                </a:solidFill>
              </a:rPr>
              <a:t>Data Center Interconnect</a:t>
            </a:r>
          </a:p>
          <a:p>
            <a:pPr marL="171450" indent="-171450">
              <a:buFont typeface="Arial" panose="020B0604020202020204" pitchFamily="34" charset="0"/>
              <a:buChar char="•"/>
            </a:pPr>
            <a:r>
              <a:rPr lang="en-US" sz="900" dirty="0">
                <a:solidFill>
                  <a:schemeClr val="accent1">
                    <a:lumMod val="75000"/>
                  </a:schemeClr>
                </a:solidFill>
              </a:rPr>
              <a:t>DCI Addendum: Direct Peering</a:t>
            </a:r>
          </a:p>
          <a:p>
            <a:pPr marL="171450" indent="-171450">
              <a:buFont typeface="Arial" panose="020B0604020202020204" pitchFamily="34" charset="0"/>
              <a:buChar char="•"/>
            </a:pPr>
            <a:r>
              <a:rPr lang="en-US" sz="900" dirty="0">
                <a:solidFill>
                  <a:schemeClr val="accent1">
                    <a:lumMod val="75000"/>
                  </a:schemeClr>
                </a:solidFill>
              </a:rPr>
              <a:t>Core/WAN Connectivity</a:t>
            </a:r>
          </a:p>
          <a:p>
            <a:pPr marL="171450" indent="-171450">
              <a:buFont typeface="Arial" panose="020B0604020202020204" pitchFamily="34" charset="0"/>
              <a:buChar char="•"/>
            </a:pPr>
            <a:r>
              <a:rPr lang="en-US" sz="900" dirty="0">
                <a:solidFill>
                  <a:schemeClr val="accent1">
                    <a:lumMod val="75000"/>
                  </a:schemeClr>
                </a:solidFill>
              </a:rPr>
              <a:t>Internet Connectivity</a:t>
            </a:r>
          </a:p>
        </p:txBody>
      </p:sp>
      <p:sp>
        <p:nvSpPr>
          <p:cNvPr id="9" name="Rounded Rectangle 8">
            <a:extLst>
              <a:ext uri="{FF2B5EF4-FFF2-40B4-BE49-F238E27FC236}">
                <a16:creationId xmlns:a16="http://schemas.microsoft.com/office/drawing/2014/main" id="{318ABDE3-7C15-C945-AB3B-1D5296237598}"/>
              </a:ext>
            </a:extLst>
          </p:cNvPr>
          <p:cNvSpPr/>
          <p:nvPr/>
        </p:nvSpPr>
        <p:spPr>
          <a:xfrm>
            <a:off x="295599" y="3170559"/>
            <a:ext cx="2999293" cy="1598601"/>
          </a:xfrm>
          <a:prstGeom prst="roundRect">
            <a:avLst>
              <a:gd name="adj" fmla="val 666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CFE89489-6723-6741-B577-75621D7AB605}"/>
              </a:ext>
            </a:extLst>
          </p:cNvPr>
          <p:cNvSpPr txBox="1"/>
          <p:nvPr/>
        </p:nvSpPr>
        <p:spPr>
          <a:xfrm>
            <a:off x="385121" y="3300445"/>
            <a:ext cx="2650113" cy="1131079"/>
          </a:xfrm>
          <a:prstGeom prst="rect">
            <a:avLst/>
          </a:prstGeom>
          <a:noFill/>
        </p:spPr>
        <p:txBody>
          <a:bodyPr wrap="square" rtlCol="0">
            <a:spAutoFit/>
          </a:bodyPr>
          <a:lstStyle/>
          <a:p>
            <a:r>
              <a:rPr lang="en-US" dirty="0">
                <a:solidFill>
                  <a:schemeClr val="accent1">
                    <a:lumMod val="75000"/>
                  </a:schemeClr>
                </a:solidFill>
              </a:rPr>
              <a:t>Day-2 Operational Scenarios</a:t>
            </a:r>
          </a:p>
          <a:p>
            <a:pPr marL="171450" indent="-171450">
              <a:buFont typeface="Arial" panose="020B0604020202020204" pitchFamily="34" charset="0"/>
              <a:buChar char="•"/>
            </a:pPr>
            <a:r>
              <a:rPr lang="en-US" sz="900" dirty="0">
                <a:solidFill>
                  <a:schemeClr val="accent1">
                    <a:lumMod val="75000"/>
                  </a:schemeClr>
                </a:solidFill>
              </a:rPr>
              <a:t>Incorrect Cable Patch  (RCA, LLDP Link Discovery, Time Voyager)</a:t>
            </a:r>
          </a:p>
          <a:p>
            <a:pPr marL="171450" indent="-171450">
              <a:buFont typeface="Arial" panose="020B0604020202020204" pitchFamily="34" charset="0"/>
              <a:buChar char="•"/>
            </a:pPr>
            <a:r>
              <a:rPr lang="en-US" sz="900" dirty="0">
                <a:solidFill>
                  <a:schemeClr val="accent1">
                    <a:lumMod val="75000"/>
                  </a:schemeClr>
                </a:solidFill>
              </a:rPr>
              <a:t>Config Deviation Checking</a:t>
            </a:r>
          </a:p>
          <a:p>
            <a:pPr marL="171450" indent="-171450">
              <a:buFont typeface="Arial" panose="020B0604020202020204" pitchFamily="34" charset="0"/>
              <a:buChar char="•"/>
            </a:pPr>
            <a:r>
              <a:rPr lang="en-US" sz="900" dirty="0">
                <a:solidFill>
                  <a:schemeClr val="accent1">
                    <a:lumMod val="75000"/>
                  </a:schemeClr>
                </a:solidFill>
              </a:rPr>
              <a:t>Apply custom config through </a:t>
            </a:r>
            <a:r>
              <a:rPr lang="en-US" sz="900" dirty="0" err="1">
                <a:solidFill>
                  <a:schemeClr val="accent1">
                    <a:lumMod val="75000"/>
                  </a:schemeClr>
                </a:solidFill>
              </a:rPr>
              <a:t>Configlet</a:t>
            </a:r>
            <a:endParaRPr lang="en-US" sz="900" dirty="0">
              <a:solidFill>
                <a:schemeClr val="accent1">
                  <a:lumMod val="75000"/>
                </a:schemeClr>
              </a:solidFill>
            </a:endParaRPr>
          </a:p>
          <a:p>
            <a:pPr marL="171450" indent="-171450">
              <a:buFont typeface="Arial" panose="020B0604020202020204" pitchFamily="34" charset="0"/>
              <a:buChar char="•"/>
            </a:pPr>
            <a:r>
              <a:rPr lang="en-US" sz="900" dirty="0">
                <a:solidFill>
                  <a:schemeClr val="accent1">
                    <a:lumMod val="75000"/>
                  </a:schemeClr>
                </a:solidFill>
              </a:rPr>
              <a:t>View Telemetry Data</a:t>
            </a:r>
          </a:p>
          <a:p>
            <a:pPr marL="171450" indent="-171450">
              <a:buFont typeface="Arial" panose="020B0604020202020204" pitchFamily="34" charset="0"/>
              <a:buChar char="•"/>
            </a:pPr>
            <a:r>
              <a:rPr lang="en-US" sz="900" dirty="0">
                <a:solidFill>
                  <a:schemeClr val="accent1">
                    <a:lumMod val="75000"/>
                  </a:schemeClr>
                </a:solidFill>
              </a:rPr>
              <a:t>Hardware Replacement</a:t>
            </a:r>
          </a:p>
        </p:txBody>
      </p:sp>
      <p:sp>
        <p:nvSpPr>
          <p:cNvPr id="11" name="Rounded Rectangle 10">
            <a:extLst>
              <a:ext uri="{FF2B5EF4-FFF2-40B4-BE49-F238E27FC236}">
                <a16:creationId xmlns:a16="http://schemas.microsoft.com/office/drawing/2014/main" id="{636E0519-A675-0C4A-A171-63FB708B82F4}"/>
              </a:ext>
            </a:extLst>
          </p:cNvPr>
          <p:cNvSpPr/>
          <p:nvPr/>
        </p:nvSpPr>
        <p:spPr>
          <a:xfrm>
            <a:off x="3635324" y="3170559"/>
            <a:ext cx="2999232" cy="1598601"/>
          </a:xfrm>
          <a:prstGeom prst="roundRect">
            <a:avLst>
              <a:gd name="adj" fmla="val 666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E59E87DD-1AA9-3C48-9D7F-147DF0EC413F}"/>
              </a:ext>
            </a:extLst>
          </p:cNvPr>
          <p:cNvSpPr txBox="1"/>
          <p:nvPr/>
        </p:nvSpPr>
        <p:spPr>
          <a:xfrm>
            <a:off x="3724847" y="3300445"/>
            <a:ext cx="2801743" cy="1131079"/>
          </a:xfrm>
          <a:prstGeom prst="rect">
            <a:avLst/>
          </a:prstGeom>
          <a:noFill/>
        </p:spPr>
        <p:txBody>
          <a:bodyPr wrap="square" rtlCol="0">
            <a:spAutoFit/>
          </a:bodyPr>
          <a:lstStyle/>
          <a:p>
            <a:r>
              <a:rPr lang="en-US" dirty="0">
                <a:solidFill>
                  <a:schemeClr val="accent1">
                    <a:lumMod val="75000"/>
                  </a:schemeClr>
                </a:solidFill>
              </a:rPr>
              <a:t>Future Documentation</a:t>
            </a:r>
          </a:p>
          <a:p>
            <a:pPr marL="171450" indent="-171450">
              <a:buFont typeface="Arial" panose="020B0604020202020204" pitchFamily="34" charset="0"/>
              <a:buChar char="•"/>
            </a:pPr>
            <a:r>
              <a:rPr lang="en-US" sz="900" dirty="0">
                <a:solidFill>
                  <a:schemeClr val="accent1">
                    <a:lumMod val="75000"/>
                  </a:schemeClr>
                </a:solidFill>
              </a:rPr>
              <a:t>Firewall Service Chaining</a:t>
            </a:r>
          </a:p>
          <a:p>
            <a:pPr marL="514350" lvl="1" indent="-171450">
              <a:buFont typeface="Arial" panose="020B0604020202020204" pitchFamily="34" charset="0"/>
              <a:buChar char="•"/>
            </a:pPr>
            <a:r>
              <a:rPr lang="en-US" sz="900" dirty="0">
                <a:solidFill>
                  <a:schemeClr val="accent1">
                    <a:lumMod val="75000"/>
                  </a:schemeClr>
                </a:solidFill>
              </a:rPr>
              <a:t>Cluster with Service Block</a:t>
            </a:r>
          </a:p>
          <a:p>
            <a:pPr marL="514350" lvl="1" indent="-171450">
              <a:buFont typeface="Arial" panose="020B0604020202020204" pitchFamily="34" charset="0"/>
              <a:buChar char="•"/>
            </a:pPr>
            <a:r>
              <a:rPr lang="en-US" sz="900" dirty="0">
                <a:solidFill>
                  <a:schemeClr val="accent1">
                    <a:lumMod val="75000"/>
                  </a:schemeClr>
                </a:solidFill>
              </a:rPr>
              <a:t>Type-5 Route (fabric integrated) with MNHA</a:t>
            </a:r>
          </a:p>
          <a:p>
            <a:pPr marL="171450" indent="-171450">
              <a:buFont typeface="Arial" panose="020B0604020202020204" pitchFamily="34" charset="0"/>
              <a:buChar char="•"/>
            </a:pPr>
            <a:r>
              <a:rPr lang="en-US" sz="900" dirty="0">
                <a:solidFill>
                  <a:schemeClr val="accent1">
                    <a:lumMod val="75000"/>
                  </a:schemeClr>
                </a:solidFill>
              </a:rPr>
              <a:t>VLAN Stitching</a:t>
            </a:r>
          </a:p>
          <a:p>
            <a:pPr marL="171450" indent="-171450">
              <a:buFont typeface="Arial" panose="020B0604020202020204" pitchFamily="34" charset="0"/>
              <a:buChar char="•"/>
            </a:pPr>
            <a:r>
              <a:rPr lang="en-US" sz="900" dirty="0" err="1">
                <a:solidFill>
                  <a:schemeClr val="accent1">
                    <a:lumMod val="75000"/>
                  </a:schemeClr>
                </a:solidFill>
              </a:rPr>
              <a:t>vEvo</a:t>
            </a:r>
            <a:r>
              <a:rPr lang="en-US" sz="900" dirty="0">
                <a:solidFill>
                  <a:schemeClr val="accent1">
                    <a:lumMod val="75000"/>
                  </a:schemeClr>
                </a:solidFill>
              </a:rPr>
              <a:t> Fabric</a:t>
            </a:r>
          </a:p>
        </p:txBody>
      </p:sp>
      <p:sp>
        <p:nvSpPr>
          <p:cNvPr id="3" name="Rounded Rectangle 2">
            <a:extLst>
              <a:ext uri="{FF2B5EF4-FFF2-40B4-BE49-F238E27FC236}">
                <a16:creationId xmlns:a16="http://schemas.microsoft.com/office/drawing/2014/main" id="{E0F36424-A162-1859-8FC7-DDFC96776108}"/>
              </a:ext>
            </a:extLst>
          </p:cNvPr>
          <p:cNvSpPr/>
          <p:nvPr/>
        </p:nvSpPr>
        <p:spPr>
          <a:xfrm>
            <a:off x="1965430" y="1060555"/>
            <a:ext cx="2999293" cy="282313"/>
          </a:xfrm>
          <a:prstGeom prst="roundRect">
            <a:avLst>
              <a:gd name="adj" fmla="val 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accent1">
                    <a:lumMod val="75000"/>
                  </a:schemeClr>
                </a:solidFill>
              </a:rPr>
              <a:t>Prepping your Lab</a:t>
            </a:r>
          </a:p>
        </p:txBody>
      </p:sp>
    </p:spTree>
    <p:extLst>
      <p:ext uri="{BB962C8B-B14F-4D97-AF65-F5344CB8AC3E}">
        <p14:creationId xmlns:p14="http://schemas.microsoft.com/office/powerpoint/2010/main" val="3433244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cap="none" dirty="0"/>
              <a:t>DCI Addendum: Direct Peering – Underlay</a:t>
            </a:r>
          </a:p>
        </p:txBody>
      </p:sp>
      <p:sp>
        <p:nvSpPr>
          <p:cNvPr id="23" name="Content Placeholder 2">
            <a:extLst>
              <a:ext uri="{FF2B5EF4-FFF2-40B4-BE49-F238E27FC236}">
                <a16:creationId xmlns:a16="http://schemas.microsoft.com/office/drawing/2014/main" id="{A4C54826-556A-BE41-B55E-9F6C109AD201}"/>
              </a:ext>
            </a:extLst>
          </p:cNvPr>
          <p:cNvSpPr>
            <a:spLocks noGrp="1"/>
          </p:cNvSpPr>
          <p:nvPr>
            <p:ph idx="1"/>
          </p:nvPr>
        </p:nvSpPr>
        <p:spPr>
          <a:xfrm>
            <a:off x="383094" y="1197579"/>
            <a:ext cx="3539767" cy="3565918"/>
          </a:xfrm>
        </p:spPr>
        <p:txBody>
          <a:bodyPr/>
          <a:lstStyle/>
          <a:p>
            <a:pPr marL="171450" indent="-171450">
              <a:lnSpc>
                <a:spcPct val="100000"/>
              </a:lnSpc>
              <a:spcBef>
                <a:spcPts val="900"/>
              </a:spcBef>
              <a:buFont typeface="Arial" panose="020B0604020202020204" pitchFamily="34" charset="0"/>
              <a:buChar char="•"/>
            </a:pPr>
            <a:r>
              <a:rPr lang="en-US" sz="1000" dirty="0"/>
              <a:t>Go to </a:t>
            </a:r>
            <a:r>
              <a:rPr lang="en-US" sz="1000" b="1" dirty="0"/>
              <a:t>Blueprints &gt; DC-B </a:t>
            </a:r>
            <a:r>
              <a:rPr lang="en-US" sz="1000" dirty="0"/>
              <a:t>and repeat the steps:</a:t>
            </a:r>
          </a:p>
          <a:p>
            <a:pPr marL="515938" lvl="1">
              <a:lnSpc>
                <a:spcPct val="100000"/>
              </a:lnSpc>
              <a:spcBef>
                <a:spcPts val="900"/>
              </a:spcBef>
            </a:pPr>
            <a:r>
              <a:rPr lang="en-US" sz="1000" dirty="0"/>
              <a:t>New generic external system connected to spine1 on ge-0/0/5 named </a:t>
            </a:r>
            <a:r>
              <a:rPr lang="en-US" sz="1000" dirty="0">
                <a:solidFill>
                  <a:srgbClr val="0070C0"/>
                </a:solidFill>
              </a:rPr>
              <a:t>DC-A-Spine2</a:t>
            </a:r>
          </a:p>
          <a:p>
            <a:pPr marL="515938" lvl="1">
              <a:lnSpc>
                <a:spcPct val="100000"/>
              </a:lnSpc>
              <a:spcBef>
                <a:spcPts val="900"/>
              </a:spcBef>
            </a:pPr>
            <a:r>
              <a:rPr lang="en-US" sz="1000" dirty="0"/>
              <a:t>Assign ASN </a:t>
            </a:r>
            <a:r>
              <a:rPr lang="en-US" sz="1000" dirty="0">
                <a:solidFill>
                  <a:srgbClr val="0070C0"/>
                </a:solidFill>
              </a:rPr>
              <a:t>65101</a:t>
            </a:r>
            <a:r>
              <a:rPr lang="en-US" sz="1000" dirty="0"/>
              <a:t> to the </a:t>
            </a:r>
            <a:r>
              <a:rPr lang="en-US" sz="1000" b="1" dirty="0"/>
              <a:t>DC-A-Spine2 </a:t>
            </a:r>
            <a:r>
              <a:rPr lang="en-US" sz="1000" dirty="0"/>
              <a:t>generic system</a:t>
            </a:r>
          </a:p>
          <a:p>
            <a:pPr marL="515938" lvl="1">
              <a:lnSpc>
                <a:spcPct val="100000"/>
              </a:lnSpc>
              <a:spcBef>
                <a:spcPts val="900"/>
              </a:spcBef>
            </a:pPr>
            <a:r>
              <a:rPr lang="en-US" sz="1000" dirty="0"/>
              <a:t>Create a </a:t>
            </a:r>
            <a:r>
              <a:rPr lang="en-US" sz="1000" dirty="0">
                <a:solidFill>
                  <a:srgbClr val="0070C0"/>
                </a:solidFill>
              </a:rPr>
              <a:t>DCI-Direct</a:t>
            </a:r>
            <a:r>
              <a:rPr lang="en-US" sz="1000" dirty="0"/>
              <a:t> Connectivity Template that matches the template created in </a:t>
            </a:r>
            <a:r>
              <a:rPr lang="en-US" sz="1000" b="1" dirty="0"/>
              <a:t>DC-A</a:t>
            </a:r>
          </a:p>
          <a:p>
            <a:pPr marL="515938" lvl="1">
              <a:lnSpc>
                <a:spcPct val="100000"/>
              </a:lnSpc>
              <a:spcBef>
                <a:spcPts val="900"/>
              </a:spcBef>
            </a:pPr>
            <a:r>
              <a:rPr lang="en-US" sz="1000" dirty="0"/>
              <a:t>Assign the </a:t>
            </a:r>
            <a:r>
              <a:rPr lang="en-US" sz="1000" b="1" dirty="0"/>
              <a:t>DCI-Direct</a:t>
            </a:r>
            <a:r>
              <a:rPr lang="en-US" sz="1000" dirty="0"/>
              <a:t> Connectivity Template to ge-0/0/5 on spine1</a:t>
            </a:r>
          </a:p>
          <a:p>
            <a:pPr marL="515938" lvl="1">
              <a:lnSpc>
                <a:spcPct val="100000"/>
              </a:lnSpc>
              <a:spcBef>
                <a:spcPts val="300"/>
              </a:spcBef>
            </a:pPr>
            <a:r>
              <a:rPr lang="en-US" sz="1000" dirty="0"/>
              <a:t>Assign the following IP’s to the ge-0/0/5 interface in  the </a:t>
            </a:r>
            <a:r>
              <a:rPr lang="en-US" sz="1000" b="1" dirty="0"/>
              <a:t>default</a:t>
            </a:r>
            <a:r>
              <a:rPr lang="en-US" sz="1000" dirty="0"/>
              <a:t> Routing Zone configuration</a:t>
            </a:r>
          </a:p>
          <a:p>
            <a:pPr marL="857250" lvl="2">
              <a:lnSpc>
                <a:spcPct val="100000"/>
              </a:lnSpc>
              <a:spcBef>
                <a:spcPts val="300"/>
              </a:spcBef>
            </a:pPr>
            <a:r>
              <a:rPr lang="en-US" sz="800" dirty="0"/>
              <a:t>Interface 1: </a:t>
            </a:r>
            <a:r>
              <a:rPr lang="en-US" sz="800" dirty="0">
                <a:solidFill>
                  <a:srgbClr val="0070C0"/>
                </a:solidFill>
              </a:rPr>
              <a:t>192.168.3.1/31</a:t>
            </a:r>
          </a:p>
          <a:p>
            <a:pPr marL="857250" lvl="2">
              <a:lnSpc>
                <a:spcPct val="100000"/>
              </a:lnSpc>
              <a:spcBef>
                <a:spcPts val="300"/>
              </a:spcBef>
            </a:pPr>
            <a:r>
              <a:rPr lang="en-US" sz="800" dirty="0"/>
              <a:t>Interface 2: </a:t>
            </a:r>
            <a:r>
              <a:rPr lang="en-US" sz="800" dirty="0">
                <a:solidFill>
                  <a:srgbClr val="0070C0"/>
                </a:solidFill>
              </a:rPr>
              <a:t>192.168.3.0/31</a:t>
            </a:r>
          </a:p>
          <a:p>
            <a:pPr marL="515938" lvl="1">
              <a:lnSpc>
                <a:spcPct val="100000"/>
              </a:lnSpc>
              <a:spcBef>
                <a:spcPts val="300"/>
              </a:spcBef>
            </a:pPr>
            <a:r>
              <a:rPr lang="en-US" sz="1100" dirty="0"/>
              <a:t>Commit the changes to the </a:t>
            </a:r>
            <a:r>
              <a:rPr lang="en-US" sz="1100" b="1" dirty="0"/>
              <a:t>DC-B </a:t>
            </a:r>
            <a:r>
              <a:rPr lang="en-US" sz="1100" dirty="0"/>
              <a:t>Blueprint</a:t>
            </a:r>
          </a:p>
        </p:txBody>
      </p:sp>
      <p:pic>
        <p:nvPicPr>
          <p:cNvPr id="9" name="Picture 8">
            <a:extLst>
              <a:ext uri="{FF2B5EF4-FFF2-40B4-BE49-F238E27FC236}">
                <a16:creationId xmlns:a16="http://schemas.microsoft.com/office/drawing/2014/main" id="{EFEC0A70-40DE-C9A8-0983-8B55E12C3E93}"/>
              </a:ext>
            </a:extLst>
          </p:cNvPr>
          <p:cNvPicPr>
            <a:picLocks noChangeAspect="1"/>
          </p:cNvPicPr>
          <p:nvPr/>
        </p:nvPicPr>
        <p:blipFill>
          <a:blip r:embed="rId2"/>
          <a:stretch>
            <a:fillRect/>
          </a:stretch>
        </p:blipFill>
        <p:spPr>
          <a:xfrm>
            <a:off x="4013496" y="1297395"/>
            <a:ext cx="4920336" cy="3190662"/>
          </a:xfrm>
          <a:prstGeom prst="rect">
            <a:avLst/>
          </a:prstGeom>
        </p:spPr>
      </p:pic>
    </p:spTree>
    <p:extLst>
      <p:ext uri="{BB962C8B-B14F-4D97-AF65-F5344CB8AC3E}">
        <p14:creationId xmlns:p14="http://schemas.microsoft.com/office/powerpoint/2010/main" val="2323599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cap="none" dirty="0"/>
              <a:t>DCI Addendum: Direct Peering – Underlay</a:t>
            </a:r>
          </a:p>
        </p:txBody>
      </p:sp>
      <p:sp>
        <p:nvSpPr>
          <p:cNvPr id="23" name="Content Placeholder 2">
            <a:extLst>
              <a:ext uri="{FF2B5EF4-FFF2-40B4-BE49-F238E27FC236}">
                <a16:creationId xmlns:a16="http://schemas.microsoft.com/office/drawing/2014/main" id="{A4C54826-556A-BE41-B55E-9F6C109AD201}"/>
              </a:ext>
            </a:extLst>
          </p:cNvPr>
          <p:cNvSpPr>
            <a:spLocks noGrp="1"/>
          </p:cNvSpPr>
          <p:nvPr>
            <p:ph idx="1"/>
          </p:nvPr>
        </p:nvSpPr>
        <p:spPr>
          <a:xfrm>
            <a:off x="383094" y="1197579"/>
            <a:ext cx="3539767" cy="3565918"/>
          </a:xfrm>
        </p:spPr>
        <p:txBody>
          <a:bodyPr/>
          <a:lstStyle/>
          <a:p>
            <a:pPr>
              <a:lnSpc>
                <a:spcPct val="100000"/>
              </a:lnSpc>
              <a:spcBef>
                <a:spcPts val="900"/>
              </a:spcBef>
            </a:pPr>
            <a:r>
              <a:rPr lang="en-US" sz="1000" dirty="0"/>
              <a:t>Verification</a:t>
            </a:r>
          </a:p>
          <a:p>
            <a:pPr marL="171450" indent="-171450">
              <a:lnSpc>
                <a:spcPct val="100000"/>
              </a:lnSpc>
              <a:spcBef>
                <a:spcPts val="900"/>
              </a:spcBef>
              <a:buFont typeface="Arial" panose="020B0604020202020204" pitchFamily="34" charset="0"/>
              <a:buChar char="•"/>
            </a:pPr>
            <a:r>
              <a:rPr lang="en-US" sz="1000" dirty="0"/>
              <a:t>Verify no anomalies in </a:t>
            </a:r>
            <a:r>
              <a:rPr lang="en-US" sz="1000" b="1" dirty="0"/>
              <a:t>DC-A</a:t>
            </a:r>
            <a:r>
              <a:rPr lang="en-US" sz="1000" dirty="0"/>
              <a:t> or </a:t>
            </a:r>
            <a:r>
              <a:rPr lang="en-US" sz="1000" b="1" dirty="0"/>
              <a:t>DC-B</a:t>
            </a:r>
          </a:p>
          <a:p>
            <a:pPr marL="171450" indent="-171450">
              <a:lnSpc>
                <a:spcPct val="100000"/>
              </a:lnSpc>
              <a:spcBef>
                <a:spcPts val="900"/>
              </a:spcBef>
              <a:buFont typeface="Arial" panose="020B0604020202020204" pitchFamily="34" charset="0"/>
              <a:buChar char="•"/>
            </a:pPr>
            <a:r>
              <a:rPr lang="en-US" sz="1000" dirty="0"/>
              <a:t>CLI on DC-A-spine2</a:t>
            </a:r>
          </a:p>
          <a:p>
            <a:pPr marL="515938" lvl="1">
              <a:lnSpc>
                <a:spcPct val="100000"/>
              </a:lnSpc>
              <a:spcBef>
                <a:spcPts val="900"/>
              </a:spcBef>
            </a:pPr>
            <a:r>
              <a:rPr lang="en-US" sz="1000" i="1" dirty="0"/>
              <a:t>show </a:t>
            </a:r>
            <a:r>
              <a:rPr lang="en-US" sz="1000" i="1" dirty="0" err="1"/>
              <a:t>bgp</a:t>
            </a:r>
            <a:r>
              <a:rPr lang="en-US" sz="1000" i="1" dirty="0"/>
              <a:t> summary </a:t>
            </a:r>
            <a:r>
              <a:rPr lang="en-US" sz="1000" dirty="0"/>
              <a:t>(verify 192.168.3.1 peer is up)</a:t>
            </a:r>
          </a:p>
          <a:p>
            <a:pPr marL="515938" lvl="1">
              <a:lnSpc>
                <a:spcPct val="100000"/>
              </a:lnSpc>
              <a:spcBef>
                <a:spcPts val="900"/>
              </a:spcBef>
            </a:pPr>
            <a:r>
              <a:rPr lang="en-US" sz="1000" i="1" dirty="0"/>
              <a:t>show route advertising-protocol </a:t>
            </a:r>
            <a:r>
              <a:rPr lang="en-US" sz="1000" i="1" dirty="0" err="1"/>
              <a:t>bgp</a:t>
            </a:r>
            <a:r>
              <a:rPr lang="en-US" sz="1000" i="1" dirty="0"/>
              <a:t> 192.168.3.1</a:t>
            </a:r>
            <a:r>
              <a:rPr lang="en-US" sz="1000" dirty="0"/>
              <a:t> (verify </a:t>
            </a:r>
            <a:r>
              <a:rPr lang="en-US" sz="1000" b="1" dirty="0"/>
              <a:t>DC-A</a:t>
            </a:r>
            <a:r>
              <a:rPr lang="en-US" sz="1000" dirty="0"/>
              <a:t> loopbacks are being advertised)</a:t>
            </a:r>
          </a:p>
          <a:p>
            <a:pPr marL="515938" lvl="1">
              <a:lnSpc>
                <a:spcPct val="100000"/>
              </a:lnSpc>
              <a:spcBef>
                <a:spcPts val="900"/>
              </a:spcBef>
            </a:pPr>
            <a:r>
              <a:rPr lang="en-US" sz="1000" i="1" dirty="0"/>
              <a:t>show route receive-protocol </a:t>
            </a:r>
            <a:r>
              <a:rPr lang="en-US" sz="1000" i="1" dirty="0" err="1"/>
              <a:t>bgp</a:t>
            </a:r>
            <a:r>
              <a:rPr lang="en-US" sz="1000" i="1" dirty="0"/>
              <a:t> 192.168.3.1</a:t>
            </a:r>
            <a:r>
              <a:rPr lang="en-US" sz="1000" dirty="0"/>
              <a:t> (verify </a:t>
            </a:r>
            <a:r>
              <a:rPr lang="en-US" sz="1000" b="1" dirty="0"/>
              <a:t>DC-B</a:t>
            </a:r>
            <a:r>
              <a:rPr lang="en-US" sz="1000" dirty="0"/>
              <a:t> loopbacks are being received)</a:t>
            </a:r>
          </a:p>
          <a:p>
            <a:pPr marL="176213" indent="-171450">
              <a:lnSpc>
                <a:spcPct val="100000"/>
              </a:lnSpc>
              <a:spcBef>
                <a:spcPts val="900"/>
              </a:spcBef>
              <a:buFont typeface="Arial" panose="020B0604020202020204" pitchFamily="34" charset="0"/>
              <a:buChar char="•"/>
            </a:pPr>
            <a:r>
              <a:rPr lang="en-US" sz="1000" dirty="0"/>
              <a:t>CLI on DC-B-spine1</a:t>
            </a:r>
          </a:p>
          <a:p>
            <a:pPr marL="520701" lvl="1">
              <a:lnSpc>
                <a:spcPct val="100000"/>
              </a:lnSpc>
              <a:spcBef>
                <a:spcPts val="900"/>
              </a:spcBef>
            </a:pPr>
            <a:r>
              <a:rPr lang="en-US" sz="1000" dirty="0"/>
              <a:t>same commands as above with “192.168.3.0”</a:t>
            </a:r>
          </a:p>
        </p:txBody>
      </p:sp>
      <p:pic>
        <p:nvPicPr>
          <p:cNvPr id="4" name="Picture 3">
            <a:extLst>
              <a:ext uri="{FF2B5EF4-FFF2-40B4-BE49-F238E27FC236}">
                <a16:creationId xmlns:a16="http://schemas.microsoft.com/office/drawing/2014/main" id="{9373A129-0635-2E59-A448-F4E09942736A}"/>
              </a:ext>
            </a:extLst>
          </p:cNvPr>
          <p:cNvPicPr>
            <a:picLocks noChangeAspect="1"/>
          </p:cNvPicPr>
          <p:nvPr/>
        </p:nvPicPr>
        <p:blipFill>
          <a:blip r:embed="rId2"/>
          <a:stretch>
            <a:fillRect/>
          </a:stretch>
        </p:blipFill>
        <p:spPr>
          <a:xfrm>
            <a:off x="3922861" y="1062811"/>
            <a:ext cx="3713097" cy="2397433"/>
          </a:xfrm>
          <a:prstGeom prst="rect">
            <a:avLst/>
          </a:prstGeom>
        </p:spPr>
      </p:pic>
      <p:pic>
        <p:nvPicPr>
          <p:cNvPr id="6" name="Picture 5">
            <a:extLst>
              <a:ext uri="{FF2B5EF4-FFF2-40B4-BE49-F238E27FC236}">
                <a16:creationId xmlns:a16="http://schemas.microsoft.com/office/drawing/2014/main" id="{A0905455-7565-92F8-5D0A-EDD3FB3111D8}"/>
              </a:ext>
            </a:extLst>
          </p:cNvPr>
          <p:cNvPicPr>
            <a:picLocks noChangeAspect="1"/>
          </p:cNvPicPr>
          <p:nvPr/>
        </p:nvPicPr>
        <p:blipFill>
          <a:blip r:embed="rId3"/>
          <a:stretch>
            <a:fillRect/>
          </a:stretch>
        </p:blipFill>
        <p:spPr>
          <a:xfrm>
            <a:off x="4021003" y="3588516"/>
            <a:ext cx="3713097" cy="348903"/>
          </a:xfrm>
          <a:prstGeom prst="rect">
            <a:avLst/>
          </a:prstGeom>
        </p:spPr>
      </p:pic>
      <p:pic>
        <p:nvPicPr>
          <p:cNvPr id="11" name="Picture 10">
            <a:extLst>
              <a:ext uri="{FF2B5EF4-FFF2-40B4-BE49-F238E27FC236}">
                <a16:creationId xmlns:a16="http://schemas.microsoft.com/office/drawing/2014/main" id="{B8296033-F1F2-35AC-1F78-310166731F9D}"/>
              </a:ext>
            </a:extLst>
          </p:cNvPr>
          <p:cNvPicPr>
            <a:picLocks noChangeAspect="1"/>
          </p:cNvPicPr>
          <p:nvPr/>
        </p:nvPicPr>
        <p:blipFill>
          <a:blip r:embed="rId4"/>
          <a:stretch>
            <a:fillRect/>
          </a:stretch>
        </p:blipFill>
        <p:spPr>
          <a:xfrm>
            <a:off x="3922861" y="4065691"/>
            <a:ext cx="1995702" cy="775738"/>
          </a:xfrm>
          <a:prstGeom prst="rect">
            <a:avLst/>
          </a:prstGeom>
        </p:spPr>
      </p:pic>
      <p:pic>
        <p:nvPicPr>
          <p:cNvPr id="13" name="Picture 12">
            <a:extLst>
              <a:ext uri="{FF2B5EF4-FFF2-40B4-BE49-F238E27FC236}">
                <a16:creationId xmlns:a16="http://schemas.microsoft.com/office/drawing/2014/main" id="{06D1EA0E-C917-27E3-2A4A-58C0823B1A0B}"/>
              </a:ext>
            </a:extLst>
          </p:cNvPr>
          <p:cNvPicPr>
            <a:picLocks noChangeAspect="1"/>
          </p:cNvPicPr>
          <p:nvPr/>
        </p:nvPicPr>
        <p:blipFill>
          <a:blip r:embed="rId5"/>
          <a:stretch>
            <a:fillRect/>
          </a:stretch>
        </p:blipFill>
        <p:spPr>
          <a:xfrm>
            <a:off x="6242815" y="4068295"/>
            <a:ext cx="2223764" cy="777283"/>
          </a:xfrm>
          <a:prstGeom prst="rect">
            <a:avLst/>
          </a:prstGeom>
        </p:spPr>
      </p:pic>
    </p:spTree>
    <p:extLst>
      <p:ext uri="{BB962C8B-B14F-4D97-AF65-F5344CB8AC3E}">
        <p14:creationId xmlns:p14="http://schemas.microsoft.com/office/powerpoint/2010/main" val="4131414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cap="none" dirty="0"/>
              <a:t>DCI Addendum: Direct Peering – Overlay</a:t>
            </a:r>
          </a:p>
        </p:txBody>
      </p:sp>
      <p:sp>
        <p:nvSpPr>
          <p:cNvPr id="5" name="TextBox 4">
            <a:extLst>
              <a:ext uri="{FF2B5EF4-FFF2-40B4-BE49-F238E27FC236}">
                <a16:creationId xmlns:a16="http://schemas.microsoft.com/office/drawing/2014/main" id="{7DE25687-7FC4-825E-4A43-6700A9752E22}"/>
              </a:ext>
            </a:extLst>
          </p:cNvPr>
          <p:cNvSpPr txBox="1"/>
          <p:nvPr/>
        </p:nvSpPr>
        <p:spPr>
          <a:xfrm>
            <a:off x="4650659" y="4461172"/>
            <a:ext cx="3882794" cy="246221"/>
          </a:xfrm>
          <a:prstGeom prst="rect">
            <a:avLst/>
          </a:prstGeom>
          <a:noFill/>
        </p:spPr>
        <p:txBody>
          <a:bodyPr wrap="none" rtlCol="0">
            <a:spAutoFit/>
          </a:bodyPr>
          <a:lstStyle/>
          <a:p>
            <a:r>
              <a:rPr lang="en-US" sz="1000" i="1" dirty="0"/>
              <a:t>Repeat for DC-B by recording DC-A’s loopback and ASN assignments </a:t>
            </a:r>
          </a:p>
        </p:txBody>
      </p:sp>
      <p:sp>
        <p:nvSpPr>
          <p:cNvPr id="7" name="Content Placeholder 2">
            <a:extLst>
              <a:ext uri="{FF2B5EF4-FFF2-40B4-BE49-F238E27FC236}">
                <a16:creationId xmlns:a16="http://schemas.microsoft.com/office/drawing/2014/main" id="{572902E9-D2D2-293F-DDA3-F8E12E453F05}"/>
              </a:ext>
            </a:extLst>
          </p:cNvPr>
          <p:cNvSpPr>
            <a:spLocks noGrp="1"/>
          </p:cNvSpPr>
          <p:nvPr>
            <p:ph idx="1"/>
          </p:nvPr>
        </p:nvSpPr>
        <p:spPr>
          <a:xfrm>
            <a:off x="383094" y="1197578"/>
            <a:ext cx="3539767" cy="3504721"/>
          </a:xfrm>
        </p:spPr>
        <p:txBody>
          <a:bodyPr/>
          <a:lstStyle/>
          <a:p>
            <a:pPr marL="171450" indent="-171450">
              <a:lnSpc>
                <a:spcPct val="100000"/>
              </a:lnSpc>
              <a:spcBef>
                <a:spcPts val="900"/>
              </a:spcBef>
              <a:buFont typeface="Arial" panose="020B0604020202020204" pitchFamily="34" charset="0"/>
              <a:buChar char="•"/>
            </a:pPr>
            <a:r>
              <a:rPr lang="en-US" sz="1000" dirty="0"/>
              <a:t>Go to </a:t>
            </a:r>
            <a:r>
              <a:rPr lang="en-US" sz="1000" b="1" dirty="0"/>
              <a:t>Blueprints &gt; DC-B &gt; Active &gt; Physical &gt; Nodes </a:t>
            </a:r>
            <a:r>
              <a:rPr lang="en-US" sz="1000" dirty="0"/>
              <a:t>and note the Loopback IP and ASN for the spine1 switch</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Go to </a:t>
            </a:r>
            <a:r>
              <a:rPr lang="en-US" sz="1000" b="1" dirty="0">
                <a:solidFill>
                  <a:schemeClr val="bg1">
                    <a:lumMod val="75000"/>
                  </a:schemeClr>
                </a:solidFill>
              </a:rPr>
              <a:t>Blueprints &gt; DC-A &gt; Staged &gt; DCI &gt; Over the Top or External Gateways</a:t>
            </a:r>
            <a:r>
              <a:rPr lang="en-US" sz="1000" dirty="0">
                <a:solidFill>
                  <a:schemeClr val="bg1">
                    <a:lumMod val="75000"/>
                  </a:schemeClr>
                </a:solidFill>
              </a:rPr>
              <a:t>, click “Create Over the Top or External Gateway” button, then define the spine1 switch in </a:t>
            </a:r>
            <a:r>
              <a:rPr lang="en-US" sz="1000" b="1" dirty="0">
                <a:solidFill>
                  <a:schemeClr val="bg1">
                    <a:lumMod val="75000"/>
                  </a:schemeClr>
                </a:solidFill>
              </a:rPr>
              <a:t>DC-B</a:t>
            </a:r>
            <a:r>
              <a:rPr lang="en-US" sz="1000" dirty="0">
                <a:solidFill>
                  <a:schemeClr val="bg1">
                    <a:lumMod val="75000"/>
                  </a:schemeClr>
                </a:solidFill>
              </a:rPr>
              <a:t> as the remote EVPN gateway using the following table</a:t>
            </a:r>
          </a:p>
          <a:p>
            <a:pPr marL="171450" indent="-171450">
              <a:lnSpc>
                <a:spcPct val="100000"/>
              </a:lnSpc>
              <a:spcBef>
                <a:spcPts val="900"/>
              </a:spcBef>
              <a:buFont typeface="Arial" panose="020B0604020202020204" pitchFamily="34" charset="0"/>
              <a:buChar char="•"/>
            </a:pPr>
            <a:endParaRPr lang="en-US" sz="1000" dirty="0"/>
          </a:p>
          <a:p>
            <a:pPr>
              <a:lnSpc>
                <a:spcPct val="100000"/>
              </a:lnSpc>
              <a:spcBef>
                <a:spcPts val="900"/>
              </a:spcBef>
            </a:pPr>
            <a:endParaRPr lang="en-US" sz="1000" dirty="0"/>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Commit the Blueprint</a:t>
            </a:r>
          </a:p>
          <a:p>
            <a:pPr>
              <a:lnSpc>
                <a:spcPct val="100000"/>
              </a:lnSpc>
              <a:spcBef>
                <a:spcPts val="900"/>
              </a:spcBef>
            </a:pPr>
            <a:endParaRPr lang="en-US" sz="1000" dirty="0"/>
          </a:p>
          <a:p>
            <a:pPr marL="171450" indent="-171450">
              <a:lnSpc>
                <a:spcPct val="100000"/>
              </a:lnSpc>
              <a:spcBef>
                <a:spcPts val="900"/>
              </a:spcBef>
              <a:buFont typeface="Arial" panose="020B0604020202020204" pitchFamily="34" charset="0"/>
              <a:buChar char="•"/>
            </a:pPr>
            <a:endParaRPr lang="en-US" sz="1000" dirty="0"/>
          </a:p>
          <a:p>
            <a:pPr marL="171450" indent="-171450">
              <a:lnSpc>
                <a:spcPct val="100000"/>
              </a:lnSpc>
              <a:spcBef>
                <a:spcPts val="900"/>
              </a:spcBef>
              <a:buFont typeface="Arial" panose="020B0604020202020204" pitchFamily="34" charset="0"/>
              <a:buChar char="•"/>
            </a:pPr>
            <a:endParaRPr lang="en-US" sz="1000" dirty="0"/>
          </a:p>
        </p:txBody>
      </p:sp>
      <p:graphicFrame>
        <p:nvGraphicFramePr>
          <p:cNvPr id="12" name="Table 10">
            <a:extLst>
              <a:ext uri="{FF2B5EF4-FFF2-40B4-BE49-F238E27FC236}">
                <a16:creationId xmlns:a16="http://schemas.microsoft.com/office/drawing/2014/main" id="{B8D4D2DD-34C6-3107-5947-6968363DE684}"/>
              </a:ext>
            </a:extLst>
          </p:cNvPr>
          <p:cNvGraphicFramePr>
            <a:graphicFrameLocks noGrp="1"/>
          </p:cNvGraphicFramePr>
          <p:nvPr>
            <p:extLst>
              <p:ext uri="{D42A27DB-BD31-4B8C-83A1-F6EECF244321}">
                <p14:modId xmlns:p14="http://schemas.microsoft.com/office/powerpoint/2010/main" val="2293264394"/>
              </p:ext>
            </p:extLst>
          </p:nvPr>
        </p:nvGraphicFramePr>
        <p:xfrm>
          <a:off x="179203" y="2293997"/>
          <a:ext cx="3790466" cy="411480"/>
        </p:xfrm>
        <a:graphic>
          <a:graphicData uri="http://schemas.openxmlformats.org/drawingml/2006/table">
            <a:tbl>
              <a:tblPr firstRow="1" bandRow="1">
                <a:tableStyleId>{7DF18680-E054-41AD-8BC1-D1AEF772440D}</a:tableStyleId>
              </a:tblPr>
              <a:tblGrid>
                <a:gridCol w="630864">
                  <a:extLst>
                    <a:ext uri="{9D8B030D-6E8A-4147-A177-3AD203B41FA5}">
                      <a16:colId xmlns:a16="http://schemas.microsoft.com/office/drawing/2014/main" val="2546224658"/>
                    </a:ext>
                  </a:extLst>
                </a:gridCol>
                <a:gridCol w="854302">
                  <a:extLst>
                    <a:ext uri="{9D8B030D-6E8A-4147-A177-3AD203B41FA5}">
                      <a16:colId xmlns:a16="http://schemas.microsoft.com/office/drawing/2014/main" val="1907954002"/>
                    </a:ext>
                  </a:extLst>
                </a:gridCol>
                <a:gridCol w="972590">
                  <a:extLst>
                    <a:ext uri="{9D8B030D-6E8A-4147-A177-3AD203B41FA5}">
                      <a16:colId xmlns:a16="http://schemas.microsoft.com/office/drawing/2014/main" val="3483886457"/>
                    </a:ext>
                  </a:extLst>
                </a:gridCol>
                <a:gridCol w="1332710">
                  <a:extLst>
                    <a:ext uri="{9D8B030D-6E8A-4147-A177-3AD203B41FA5}">
                      <a16:colId xmlns:a16="http://schemas.microsoft.com/office/drawing/2014/main" val="2927897955"/>
                    </a:ext>
                  </a:extLst>
                </a:gridCol>
              </a:tblGrid>
              <a:tr h="0">
                <a:tc>
                  <a:txBody>
                    <a:bodyPr/>
                    <a:lstStyle/>
                    <a:p>
                      <a:r>
                        <a:rPr lang="en-US" sz="800" b="0"/>
                        <a:t>Name</a:t>
                      </a:r>
                    </a:p>
                  </a:txBody>
                  <a:tcPr/>
                </a:tc>
                <a:tc>
                  <a:txBody>
                    <a:bodyPr/>
                    <a:lstStyle/>
                    <a:p>
                      <a:r>
                        <a:rPr lang="en-US" sz="800" b="0" dirty="0"/>
                        <a:t>IP Address</a:t>
                      </a:r>
                    </a:p>
                  </a:txBody>
                  <a:tcPr/>
                </a:tc>
                <a:tc>
                  <a:txBody>
                    <a:bodyPr/>
                    <a:lstStyle/>
                    <a:p>
                      <a:r>
                        <a:rPr lang="en-US" sz="800" b="0" dirty="0"/>
                        <a:t>ASN</a:t>
                      </a:r>
                    </a:p>
                  </a:txBody>
                  <a:tcPr/>
                </a:tc>
                <a:tc>
                  <a:txBody>
                    <a:bodyPr/>
                    <a:lstStyle/>
                    <a:p>
                      <a:r>
                        <a:rPr lang="en-US" sz="800" b="0" dirty="0"/>
                        <a:t>Local Gateway</a:t>
                      </a:r>
                    </a:p>
                  </a:txBody>
                  <a:tcPr/>
                </a:tc>
                <a:extLst>
                  <a:ext uri="{0D108BD9-81ED-4DB2-BD59-A6C34878D82A}">
                    <a16:rowId xmlns:a16="http://schemas.microsoft.com/office/drawing/2014/main" val="3501326622"/>
                  </a:ext>
                </a:extLst>
              </a:tr>
              <a:tr h="0">
                <a:tc>
                  <a:txBody>
                    <a:bodyPr/>
                    <a:lstStyle/>
                    <a:p>
                      <a:r>
                        <a:rPr lang="en-US" sz="700" b="0" dirty="0">
                          <a:solidFill>
                            <a:schemeClr val="bg1">
                              <a:lumMod val="75000"/>
                            </a:schemeClr>
                          </a:solidFill>
                        </a:rPr>
                        <a:t>B-spine1</a:t>
                      </a:r>
                    </a:p>
                  </a:txBody>
                  <a:tcPr/>
                </a:tc>
                <a:tc>
                  <a:txBody>
                    <a:bodyPr/>
                    <a:lstStyle/>
                    <a:p>
                      <a:pPr marL="0" algn="l" defTabSz="685800" rtl="0" eaLnBrk="1" latinLnBrk="0" hangingPunct="1"/>
                      <a:r>
                        <a:rPr lang="en-US" sz="700" b="0" u="none" kern="1200" dirty="0">
                          <a:solidFill>
                            <a:schemeClr val="bg1">
                              <a:lumMod val="75000"/>
                            </a:schemeClr>
                          </a:solidFill>
                        </a:rPr>
                        <a:t>192.168.2.0</a:t>
                      </a:r>
                      <a:endParaRPr lang="en-US" sz="700" b="0" i="0" u="none" kern="1200" dirty="0">
                        <a:solidFill>
                          <a:schemeClr val="bg1">
                            <a:lumMod val="75000"/>
                          </a:schemeClr>
                        </a:solidFill>
                        <a:latin typeface="+mn-lt"/>
                        <a:ea typeface="+mn-ea"/>
                        <a:cs typeface="+mn-cs"/>
                      </a:endParaRPr>
                    </a:p>
                  </a:txBody>
                  <a:tcPr/>
                </a:tc>
                <a:tc>
                  <a:txBody>
                    <a:bodyPr/>
                    <a:lstStyle/>
                    <a:p>
                      <a:pPr marL="0" algn="l" defTabSz="685800" rtl="0" eaLnBrk="1" latinLnBrk="0" hangingPunct="1"/>
                      <a:r>
                        <a:rPr lang="en-US" sz="700" b="0" u="none" kern="1200" dirty="0">
                          <a:solidFill>
                            <a:schemeClr val="bg1">
                              <a:lumMod val="75000"/>
                            </a:schemeClr>
                          </a:solidFill>
                        </a:rPr>
                        <a:t>65200</a:t>
                      </a:r>
                      <a:endParaRPr lang="en-US" sz="700" b="0" i="0" u="none" kern="1200" dirty="0">
                        <a:solidFill>
                          <a:schemeClr val="bg1">
                            <a:lumMod val="75000"/>
                          </a:schemeClr>
                        </a:solidFill>
                        <a:latin typeface="+mn-lt"/>
                        <a:ea typeface="+mn-ea"/>
                        <a:cs typeface="+mn-cs"/>
                      </a:endParaRPr>
                    </a:p>
                  </a:txBody>
                  <a:tcPr/>
                </a:tc>
                <a:tc>
                  <a:txBody>
                    <a:bodyPr/>
                    <a:lstStyle/>
                    <a:p>
                      <a:r>
                        <a:rPr lang="en-US" sz="700" dirty="0">
                          <a:solidFill>
                            <a:schemeClr val="bg1">
                              <a:lumMod val="75000"/>
                            </a:schemeClr>
                          </a:solidFill>
                        </a:rPr>
                        <a:t>spine2 (</a:t>
                      </a:r>
                      <a:r>
                        <a:rPr lang="en-US" sz="700" b="1" dirty="0">
                          <a:solidFill>
                            <a:schemeClr val="bg1">
                              <a:lumMod val="75000"/>
                            </a:schemeClr>
                          </a:solidFill>
                        </a:rPr>
                        <a:t>DC-A</a:t>
                      </a:r>
                      <a:r>
                        <a:rPr lang="en-US" sz="700" dirty="0">
                          <a:solidFill>
                            <a:schemeClr val="bg1">
                              <a:lumMod val="75000"/>
                            </a:schemeClr>
                          </a:solidFill>
                        </a:rPr>
                        <a:t>)</a:t>
                      </a:r>
                    </a:p>
                  </a:txBody>
                  <a:tcPr/>
                </a:tc>
                <a:extLst>
                  <a:ext uri="{0D108BD9-81ED-4DB2-BD59-A6C34878D82A}">
                    <a16:rowId xmlns:a16="http://schemas.microsoft.com/office/drawing/2014/main" val="2893093250"/>
                  </a:ext>
                </a:extLst>
              </a:tr>
            </a:tbl>
          </a:graphicData>
        </a:graphic>
      </p:graphicFrame>
      <p:pic>
        <p:nvPicPr>
          <p:cNvPr id="14" name="Picture 13">
            <a:extLst>
              <a:ext uri="{FF2B5EF4-FFF2-40B4-BE49-F238E27FC236}">
                <a16:creationId xmlns:a16="http://schemas.microsoft.com/office/drawing/2014/main" id="{56E40EF9-7ECA-9C03-88D0-CB1464076EBE}"/>
              </a:ext>
            </a:extLst>
          </p:cNvPr>
          <p:cNvPicPr>
            <a:picLocks noChangeAspect="1"/>
          </p:cNvPicPr>
          <p:nvPr/>
        </p:nvPicPr>
        <p:blipFill>
          <a:blip r:embed="rId2"/>
          <a:stretch>
            <a:fillRect/>
          </a:stretch>
        </p:blipFill>
        <p:spPr>
          <a:xfrm>
            <a:off x="4173560" y="1250925"/>
            <a:ext cx="4791237" cy="3100761"/>
          </a:xfrm>
          <a:prstGeom prst="rect">
            <a:avLst/>
          </a:prstGeom>
        </p:spPr>
      </p:pic>
    </p:spTree>
    <p:extLst>
      <p:ext uri="{BB962C8B-B14F-4D97-AF65-F5344CB8AC3E}">
        <p14:creationId xmlns:p14="http://schemas.microsoft.com/office/powerpoint/2010/main" val="1723330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ontent Placeholder 2">
            <a:extLst>
              <a:ext uri="{FF2B5EF4-FFF2-40B4-BE49-F238E27FC236}">
                <a16:creationId xmlns:a16="http://schemas.microsoft.com/office/drawing/2014/main" id="{BD5C1F1E-29AA-CB48-8105-2B673A41342A}"/>
              </a:ext>
            </a:extLst>
          </p:cNvPr>
          <p:cNvSpPr>
            <a:spLocks noGrp="1"/>
          </p:cNvSpPr>
          <p:nvPr>
            <p:ph idx="1"/>
          </p:nvPr>
        </p:nvSpPr>
        <p:spPr>
          <a:xfrm>
            <a:off x="383094" y="1197578"/>
            <a:ext cx="3539767" cy="3504721"/>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Go to Blueprints &gt; DC-B &gt; Active &gt; Physical &gt; Nodes and note the Loopback IP and ASN for the spine1 switch</a:t>
            </a:r>
          </a:p>
          <a:p>
            <a:pPr marL="171450" indent="-171450">
              <a:lnSpc>
                <a:spcPct val="100000"/>
              </a:lnSpc>
              <a:spcBef>
                <a:spcPts val="900"/>
              </a:spcBef>
              <a:buFont typeface="Arial" panose="020B0604020202020204" pitchFamily="34" charset="0"/>
              <a:buChar char="•"/>
            </a:pPr>
            <a:r>
              <a:rPr lang="en-US" sz="1000" dirty="0"/>
              <a:t>Go to </a:t>
            </a:r>
            <a:r>
              <a:rPr lang="en-US" sz="1000" b="1" dirty="0"/>
              <a:t>Blueprints &gt; DC-A &gt; Staged &gt; DCI &gt; Over the Top or External Gateways</a:t>
            </a:r>
            <a:r>
              <a:rPr lang="en-US" sz="1000" dirty="0"/>
              <a:t>, click “Create Over the Top or External Gateway” button, then define the spine1 switch in </a:t>
            </a:r>
            <a:r>
              <a:rPr lang="en-US" sz="1000" b="1" dirty="0"/>
              <a:t>DC-B</a:t>
            </a:r>
            <a:r>
              <a:rPr lang="en-US" sz="1000" dirty="0"/>
              <a:t> as the remote EVPN gateway using the following table</a:t>
            </a:r>
          </a:p>
          <a:p>
            <a:pPr>
              <a:lnSpc>
                <a:spcPct val="100000"/>
              </a:lnSpc>
              <a:spcBef>
                <a:spcPts val="900"/>
              </a:spcBef>
            </a:pPr>
            <a:endParaRPr lang="en-US" sz="1000" dirty="0">
              <a:solidFill>
                <a:schemeClr val="bg1">
                  <a:lumMod val="75000"/>
                </a:schemeClr>
              </a:solidFill>
            </a:endParaRPr>
          </a:p>
          <a:p>
            <a:pPr>
              <a:lnSpc>
                <a:spcPct val="100000"/>
              </a:lnSpc>
              <a:spcBef>
                <a:spcPts val="900"/>
              </a:spcBef>
            </a:pPr>
            <a:endParaRPr lang="en-US" sz="1000" dirty="0"/>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Commit the Blueprint</a:t>
            </a:r>
          </a:p>
          <a:p>
            <a:pPr>
              <a:lnSpc>
                <a:spcPct val="100000"/>
              </a:lnSpc>
              <a:spcBef>
                <a:spcPts val="900"/>
              </a:spcBef>
            </a:pPr>
            <a:endParaRPr lang="en-US" sz="1000" dirty="0"/>
          </a:p>
          <a:p>
            <a:pPr marL="171450" indent="-171450">
              <a:lnSpc>
                <a:spcPct val="100000"/>
              </a:lnSpc>
              <a:spcBef>
                <a:spcPts val="900"/>
              </a:spcBef>
              <a:buFont typeface="Arial" panose="020B0604020202020204" pitchFamily="34" charset="0"/>
              <a:buChar char="•"/>
            </a:pPr>
            <a:endParaRPr lang="en-US" sz="1000" dirty="0"/>
          </a:p>
          <a:p>
            <a:pPr marL="171450" indent="-171450">
              <a:lnSpc>
                <a:spcPct val="100000"/>
              </a:lnSpc>
              <a:spcBef>
                <a:spcPts val="900"/>
              </a:spcBef>
              <a:buFont typeface="Arial" panose="020B0604020202020204" pitchFamily="34" charset="0"/>
              <a:buChar char="•"/>
            </a:pPr>
            <a:endParaRPr lang="en-US" sz="1000" dirty="0"/>
          </a:p>
        </p:txBody>
      </p:sp>
      <p:sp>
        <p:nvSpPr>
          <p:cNvPr id="8" name="Title 1">
            <a:extLst>
              <a:ext uri="{FF2B5EF4-FFF2-40B4-BE49-F238E27FC236}">
                <a16:creationId xmlns:a16="http://schemas.microsoft.com/office/drawing/2014/main" id="{821AD145-8F2C-B431-55C9-90ECD79CC2A3}"/>
              </a:ext>
            </a:extLst>
          </p:cNvPr>
          <p:cNvSpPr>
            <a:spLocks noGrp="1"/>
          </p:cNvSpPr>
          <p:nvPr>
            <p:ph type="title"/>
          </p:nvPr>
        </p:nvSpPr>
        <p:spPr>
          <a:xfrm>
            <a:off x="371226" y="295421"/>
            <a:ext cx="8438572" cy="642305"/>
          </a:xfrm>
        </p:spPr>
        <p:txBody>
          <a:bodyPr/>
          <a:lstStyle/>
          <a:p>
            <a:r>
              <a:rPr lang="en-US" cap="none" dirty="0"/>
              <a:t>DCI Addendum: Direct Peering – Overlay</a:t>
            </a:r>
          </a:p>
        </p:txBody>
      </p:sp>
      <p:pic>
        <p:nvPicPr>
          <p:cNvPr id="12" name="Picture 11">
            <a:extLst>
              <a:ext uri="{FF2B5EF4-FFF2-40B4-BE49-F238E27FC236}">
                <a16:creationId xmlns:a16="http://schemas.microsoft.com/office/drawing/2014/main" id="{F2EC0A76-4D34-F70F-82BC-B81676B9233D}"/>
              </a:ext>
            </a:extLst>
          </p:cNvPr>
          <p:cNvPicPr>
            <a:picLocks noChangeAspect="1"/>
          </p:cNvPicPr>
          <p:nvPr/>
        </p:nvPicPr>
        <p:blipFill>
          <a:blip r:embed="rId2"/>
          <a:stretch>
            <a:fillRect/>
          </a:stretch>
        </p:blipFill>
        <p:spPr>
          <a:xfrm>
            <a:off x="4126752" y="1331495"/>
            <a:ext cx="4913607" cy="3188694"/>
          </a:xfrm>
          <a:prstGeom prst="rect">
            <a:avLst/>
          </a:prstGeom>
        </p:spPr>
      </p:pic>
      <p:graphicFrame>
        <p:nvGraphicFramePr>
          <p:cNvPr id="13" name="Table 10">
            <a:extLst>
              <a:ext uri="{FF2B5EF4-FFF2-40B4-BE49-F238E27FC236}">
                <a16:creationId xmlns:a16="http://schemas.microsoft.com/office/drawing/2014/main" id="{295120F3-7C32-4306-2F84-A8EB78A3C1E0}"/>
              </a:ext>
            </a:extLst>
          </p:cNvPr>
          <p:cNvGraphicFramePr>
            <a:graphicFrameLocks noGrp="1"/>
          </p:cNvGraphicFramePr>
          <p:nvPr>
            <p:extLst>
              <p:ext uri="{D42A27DB-BD31-4B8C-83A1-F6EECF244321}">
                <p14:modId xmlns:p14="http://schemas.microsoft.com/office/powerpoint/2010/main" val="1563999802"/>
              </p:ext>
            </p:extLst>
          </p:nvPr>
        </p:nvGraphicFramePr>
        <p:xfrm>
          <a:off x="179203" y="2299034"/>
          <a:ext cx="3790466" cy="411480"/>
        </p:xfrm>
        <a:graphic>
          <a:graphicData uri="http://schemas.openxmlformats.org/drawingml/2006/table">
            <a:tbl>
              <a:tblPr firstRow="1" bandRow="1">
                <a:tableStyleId>{5C22544A-7EE6-4342-B048-85BDC9FD1C3A}</a:tableStyleId>
              </a:tblPr>
              <a:tblGrid>
                <a:gridCol w="630864">
                  <a:extLst>
                    <a:ext uri="{9D8B030D-6E8A-4147-A177-3AD203B41FA5}">
                      <a16:colId xmlns:a16="http://schemas.microsoft.com/office/drawing/2014/main" val="2546224658"/>
                    </a:ext>
                  </a:extLst>
                </a:gridCol>
                <a:gridCol w="854302">
                  <a:extLst>
                    <a:ext uri="{9D8B030D-6E8A-4147-A177-3AD203B41FA5}">
                      <a16:colId xmlns:a16="http://schemas.microsoft.com/office/drawing/2014/main" val="1907954002"/>
                    </a:ext>
                  </a:extLst>
                </a:gridCol>
                <a:gridCol w="972590">
                  <a:extLst>
                    <a:ext uri="{9D8B030D-6E8A-4147-A177-3AD203B41FA5}">
                      <a16:colId xmlns:a16="http://schemas.microsoft.com/office/drawing/2014/main" val="3483886457"/>
                    </a:ext>
                  </a:extLst>
                </a:gridCol>
                <a:gridCol w="1332710">
                  <a:extLst>
                    <a:ext uri="{9D8B030D-6E8A-4147-A177-3AD203B41FA5}">
                      <a16:colId xmlns:a16="http://schemas.microsoft.com/office/drawing/2014/main" val="2927897955"/>
                    </a:ext>
                  </a:extLst>
                </a:gridCol>
              </a:tblGrid>
              <a:tr h="0">
                <a:tc>
                  <a:txBody>
                    <a:bodyPr/>
                    <a:lstStyle/>
                    <a:p>
                      <a:r>
                        <a:rPr lang="en-US" sz="800" b="0"/>
                        <a:t>Name</a:t>
                      </a:r>
                    </a:p>
                  </a:txBody>
                  <a:tcPr/>
                </a:tc>
                <a:tc>
                  <a:txBody>
                    <a:bodyPr/>
                    <a:lstStyle/>
                    <a:p>
                      <a:r>
                        <a:rPr lang="en-US" sz="800" b="0" dirty="0"/>
                        <a:t>IP Address</a:t>
                      </a:r>
                    </a:p>
                  </a:txBody>
                  <a:tcPr/>
                </a:tc>
                <a:tc>
                  <a:txBody>
                    <a:bodyPr/>
                    <a:lstStyle/>
                    <a:p>
                      <a:r>
                        <a:rPr lang="en-US" sz="800" b="0" dirty="0"/>
                        <a:t>ASN</a:t>
                      </a:r>
                    </a:p>
                  </a:txBody>
                  <a:tcPr/>
                </a:tc>
                <a:tc>
                  <a:txBody>
                    <a:bodyPr/>
                    <a:lstStyle/>
                    <a:p>
                      <a:r>
                        <a:rPr lang="en-US" sz="800" b="0" dirty="0"/>
                        <a:t>Local Gateway</a:t>
                      </a:r>
                    </a:p>
                  </a:txBody>
                  <a:tcPr/>
                </a:tc>
                <a:extLst>
                  <a:ext uri="{0D108BD9-81ED-4DB2-BD59-A6C34878D82A}">
                    <a16:rowId xmlns:a16="http://schemas.microsoft.com/office/drawing/2014/main" val="3501326622"/>
                  </a:ext>
                </a:extLst>
              </a:tr>
              <a:tr h="0">
                <a:tc>
                  <a:txBody>
                    <a:bodyPr/>
                    <a:lstStyle/>
                    <a:p>
                      <a:r>
                        <a:rPr lang="en-US" sz="700" b="0" dirty="0">
                          <a:solidFill>
                            <a:srgbClr val="0070C0"/>
                          </a:solidFill>
                        </a:rPr>
                        <a:t>B-spine1</a:t>
                      </a:r>
                    </a:p>
                  </a:txBody>
                  <a:tcPr/>
                </a:tc>
                <a:tc>
                  <a:txBody>
                    <a:bodyPr/>
                    <a:lstStyle/>
                    <a:p>
                      <a:pPr marL="0" algn="l" defTabSz="685800" rtl="0" eaLnBrk="1" latinLnBrk="0" hangingPunct="1"/>
                      <a:r>
                        <a:rPr lang="en-US" sz="700" b="0" u="none" kern="1200" dirty="0">
                          <a:solidFill>
                            <a:srgbClr val="0070C0"/>
                          </a:solidFill>
                        </a:rPr>
                        <a:t>192.168.2.0</a:t>
                      </a:r>
                      <a:endParaRPr lang="en-US" sz="700" b="0" i="0" u="none" kern="1200" dirty="0">
                        <a:solidFill>
                          <a:srgbClr val="0070C0"/>
                        </a:solidFill>
                        <a:latin typeface="+mn-lt"/>
                        <a:ea typeface="+mn-ea"/>
                        <a:cs typeface="+mn-cs"/>
                      </a:endParaRPr>
                    </a:p>
                  </a:txBody>
                  <a:tcPr/>
                </a:tc>
                <a:tc>
                  <a:txBody>
                    <a:bodyPr/>
                    <a:lstStyle/>
                    <a:p>
                      <a:pPr marL="0" algn="l" defTabSz="685800" rtl="0" eaLnBrk="1" latinLnBrk="0" hangingPunct="1"/>
                      <a:r>
                        <a:rPr lang="en-US" sz="700" b="0" u="none" kern="1200" dirty="0">
                          <a:solidFill>
                            <a:srgbClr val="0070C0"/>
                          </a:solidFill>
                        </a:rPr>
                        <a:t>65200</a:t>
                      </a:r>
                      <a:endParaRPr lang="en-US" sz="700" b="0" i="0" u="none" kern="1200" dirty="0">
                        <a:solidFill>
                          <a:srgbClr val="0070C0"/>
                        </a:solidFill>
                        <a:latin typeface="+mn-lt"/>
                        <a:ea typeface="+mn-ea"/>
                        <a:cs typeface="+mn-cs"/>
                      </a:endParaRPr>
                    </a:p>
                  </a:txBody>
                  <a:tcPr/>
                </a:tc>
                <a:tc>
                  <a:txBody>
                    <a:bodyPr/>
                    <a:lstStyle/>
                    <a:p>
                      <a:r>
                        <a:rPr lang="en-US" sz="700" dirty="0">
                          <a:solidFill>
                            <a:schemeClr val="tx1"/>
                          </a:solidFill>
                        </a:rPr>
                        <a:t>spine2 (</a:t>
                      </a:r>
                      <a:r>
                        <a:rPr lang="en-US" sz="700" b="1" dirty="0">
                          <a:solidFill>
                            <a:schemeClr val="tx1"/>
                          </a:solidFill>
                        </a:rPr>
                        <a:t>DC-A</a:t>
                      </a:r>
                      <a:r>
                        <a:rPr lang="en-US" sz="700" dirty="0">
                          <a:solidFill>
                            <a:schemeClr val="tx1"/>
                          </a:solidFill>
                        </a:rPr>
                        <a:t>)</a:t>
                      </a:r>
                    </a:p>
                  </a:txBody>
                  <a:tcPr/>
                </a:tc>
                <a:extLst>
                  <a:ext uri="{0D108BD9-81ED-4DB2-BD59-A6C34878D82A}">
                    <a16:rowId xmlns:a16="http://schemas.microsoft.com/office/drawing/2014/main" val="2893093250"/>
                  </a:ext>
                </a:extLst>
              </a:tr>
            </a:tbl>
          </a:graphicData>
        </a:graphic>
      </p:graphicFrame>
    </p:spTree>
    <p:extLst>
      <p:ext uri="{BB962C8B-B14F-4D97-AF65-F5344CB8AC3E}">
        <p14:creationId xmlns:p14="http://schemas.microsoft.com/office/powerpoint/2010/main" val="3670233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C47A20BD-6E4F-6F11-527B-4F87153F8244}"/>
              </a:ext>
            </a:extLst>
          </p:cNvPr>
          <p:cNvSpPr>
            <a:spLocks noGrp="1"/>
          </p:cNvSpPr>
          <p:nvPr>
            <p:ph idx="1"/>
          </p:nvPr>
        </p:nvSpPr>
        <p:spPr>
          <a:xfrm>
            <a:off x="383094" y="1197578"/>
            <a:ext cx="3539767" cy="3504721"/>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Go to Blueprints &gt; DC-B &gt; Active &gt; Physical &gt; Nodes and note the Loopback IP and ASN for the spine1 switch</a:t>
            </a:r>
          </a:p>
          <a:p>
            <a:pPr marL="171450" indent="-171450">
              <a:lnSpc>
                <a:spcPct val="100000"/>
              </a:lnSpc>
              <a:spcBef>
                <a:spcPts val="900"/>
              </a:spcBef>
              <a:buFont typeface="Arial" panose="020B0604020202020204" pitchFamily="34" charset="0"/>
              <a:buChar char="•"/>
            </a:pPr>
            <a:r>
              <a:rPr lang="en-US" sz="1000" dirty="0"/>
              <a:t>Go to </a:t>
            </a:r>
            <a:r>
              <a:rPr lang="en-US" sz="1000" b="1" dirty="0"/>
              <a:t>Blueprints &gt; DC-A &gt; Staged &gt; DCI &gt; Over the Top or External Gateways</a:t>
            </a:r>
            <a:r>
              <a:rPr lang="en-US" sz="1000" dirty="0"/>
              <a:t>, click “Create Over the Top or External Gateway” button, then define the spine1 switch in </a:t>
            </a:r>
            <a:r>
              <a:rPr lang="en-US" sz="1000" b="1" dirty="0"/>
              <a:t>DC-B</a:t>
            </a:r>
            <a:r>
              <a:rPr lang="en-US" sz="1000" dirty="0"/>
              <a:t> as the remote EVPN gateway using the following table</a:t>
            </a:r>
          </a:p>
          <a:p>
            <a:pPr>
              <a:lnSpc>
                <a:spcPct val="100000"/>
              </a:lnSpc>
              <a:spcBef>
                <a:spcPts val="900"/>
              </a:spcBef>
            </a:pPr>
            <a:endParaRPr lang="en-US" sz="1000" dirty="0"/>
          </a:p>
          <a:p>
            <a:pPr>
              <a:lnSpc>
                <a:spcPct val="100000"/>
              </a:lnSpc>
              <a:spcBef>
                <a:spcPts val="900"/>
              </a:spcBef>
            </a:pPr>
            <a:endParaRPr lang="en-US" sz="1000" dirty="0"/>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Commit the Blueprint</a:t>
            </a:r>
          </a:p>
          <a:p>
            <a:pPr>
              <a:lnSpc>
                <a:spcPct val="100000"/>
              </a:lnSpc>
              <a:spcBef>
                <a:spcPts val="900"/>
              </a:spcBef>
            </a:pPr>
            <a:endParaRPr lang="en-US" sz="1000" dirty="0"/>
          </a:p>
          <a:p>
            <a:pPr marL="171450" indent="-171450">
              <a:lnSpc>
                <a:spcPct val="100000"/>
              </a:lnSpc>
              <a:spcBef>
                <a:spcPts val="900"/>
              </a:spcBef>
              <a:buFont typeface="Arial" panose="020B0604020202020204" pitchFamily="34" charset="0"/>
              <a:buChar char="•"/>
            </a:pPr>
            <a:endParaRPr lang="en-US" sz="1000" dirty="0"/>
          </a:p>
          <a:p>
            <a:pPr marL="171450" indent="-171450">
              <a:lnSpc>
                <a:spcPct val="100000"/>
              </a:lnSpc>
              <a:spcBef>
                <a:spcPts val="900"/>
              </a:spcBef>
              <a:buFont typeface="Arial" panose="020B0604020202020204" pitchFamily="34" charset="0"/>
              <a:buChar char="•"/>
            </a:pPr>
            <a:endParaRPr lang="en-US" sz="1000" dirty="0"/>
          </a:p>
        </p:txBody>
      </p:sp>
      <p:sp>
        <p:nvSpPr>
          <p:cNvPr id="5" name="Title 1">
            <a:extLst>
              <a:ext uri="{FF2B5EF4-FFF2-40B4-BE49-F238E27FC236}">
                <a16:creationId xmlns:a16="http://schemas.microsoft.com/office/drawing/2014/main" id="{C36A40A6-D48E-7125-77BC-2402666F7030}"/>
              </a:ext>
            </a:extLst>
          </p:cNvPr>
          <p:cNvSpPr>
            <a:spLocks noGrp="1"/>
          </p:cNvSpPr>
          <p:nvPr>
            <p:ph type="title"/>
          </p:nvPr>
        </p:nvSpPr>
        <p:spPr>
          <a:xfrm>
            <a:off x="371226" y="295421"/>
            <a:ext cx="8438572" cy="642305"/>
          </a:xfrm>
        </p:spPr>
        <p:txBody>
          <a:bodyPr/>
          <a:lstStyle/>
          <a:p>
            <a:r>
              <a:rPr lang="en-US" cap="none" dirty="0"/>
              <a:t>DCI Addendum: Direct Peering – Overlay</a:t>
            </a:r>
          </a:p>
        </p:txBody>
      </p:sp>
      <p:graphicFrame>
        <p:nvGraphicFramePr>
          <p:cNvPr id="12" name="Table 10">
            <a:extLst>
              <a:ext uri="{FF2B5EF4-FFF2-40B4-BE49-F238E27FC236}">
                <a16:creationId xmlns:a16="http://schemas.microsoft.com/office/drawing/2014/main" id="{F93E6B39-EED0-D6EA-53E8-45A519DE1DB6}"/>
              </a:ext>
            </a:extLst>
          </p:cNvPr>
          <p:cNvGraphicFramePr>
            <a:graphicFrameLocks noGrp="1"/>
          </p:cNvGraphicFramePr>
          <p:nvPr>
            <p:extLst>
              <p:ext uri="{D42A27DB-BD31-4B8C-83A1-F6EECF244321}">
                <p14:modId xmlns:p14="http://schemas.microsoft.com/office/powerpoint/2010/main" val="2766196445"/>
              </p:ext>
            </p:extLst>
          </p:nvPr>
        </p:nvGraphicFramePr>
        <p:xfrm>
          <a:off x="179203" y="2299034"/>
          <a:ext cx="3790466" cy="411480"/>
        </p:xfrm>
        <a:graphic>
          <a:graphicData uri="http://schemas.openxmlformats.org/drawingml/2006/table">
            <a:tbl>
              <a:tblPr firstRow="1" bandRow="1">
                <a:tableStyleId>{5C22544A-7EE6-4342-B048-85BDC9FD1C3A}</a:tableStyleId>
              </a:tblPr>
              <a:tblGrid>
                <a:gridCol w="630864">
                  <a:extLst>
                    <a:ext uri="{9D8B030D-6E8A-4147-A177-3AD203B41FA5}">
                      <a16:colId xmlns:a16="http://schemas.microsoft.com/office/drawing/2014/main" val="2546224658"/>
                    </a:ext>
                  </a:extLst>
                </a:gridCol>
                <a:gridCol w="854302">
                  <a:extLst>
                    <a:ext uri="{9D8B030D-6E8A-4147-A177-3AD203B41FA5}">
                      <a16:colId xmlns:a16="http://schemas.microsoft.com/office/drawing/2014/main" val="1907954002"/>
                    </a:ext>
                  </a:extLst>
                </a:gridCol>
                <a:gridCol w="972590">
                  <a:extLst>
                    <a:ext uri="{9D8B030D-6E8A-4147-A177-3AD203B41FA5}">
                      <a16:colId xmlns:a16="http://schemas.microsoft.com/office/drawing/2014/main" val="3483886457"/>
                    </a:ext>
                  </a:extLst>
                </a:gridCol>
                <a:gridCol w="1332710">
                  <a:extLst>
                    <a:ext uri="{9D8B030D-6E8A-4147-A177-3AD203B41FA5}">
                      <a16:colId xmlns:a16="http://schemas.microsoft.com/office/drawing/2014/main" val="2927897955"/>
                    </a:ext>
                  </a:extLst>
                </a:gridCol>
              </a:tblGrid>
              <a:tr h="0">
                <a:tc>
                  <a:txBody>
                    <a:bodyPr/>
                    <a:lstStyle/>
                    <a:p>
                      <a:r>
                        <a:rPr lang="en-US" sz="800" b="0"/>
                        <a:t>Name</a:t>
                      </a:r>
                    </a:p>
                  </a:txBody>
                  <a:tcPr/>
                </a:tc>
                <a:tc>
                  <a:txBody>
                    <a:bodyPr/>
                    <a:lstStyle/>
                    <a:p>
                      <a:r>
                        <a:rPr lang="en-US" sz="800" b="0" dirty="0"/>
                        <a:t>IP Address</a:t>
                      </a:r>
                    </a:p>
                  </a:txBody>
                  <a:tcPr/>
                </a:tc>
                <a:tc>
                  <a:txBody>
                    <a:bodyPr/>
                    <a:lstStyle/>
                    <a:p>
                      <a:r>
                        <a:rPr lang="en-US" sz="800" b="0" dirty="0"/>
                        <a:t>ASN</a:t>
                      </a:r>
                    </a:p>
                  </a:txBody>
                  <a:tcPr/>
                </a:tc>
                <a:tc>
                  <a:txBody>
                    <a:bodyPr/>
                    <a:lstStyle/>
                    <a:p>
                      <a:r>
                        <a:rPr lang="en-US" sz="800" b="0" dirty="0"/>
                        <a:t>Local Gateway</a:t>
                      </a:r>
                    </a:p>
                  </a:txBody>
                  <a:tcPr/>
                </a:tc>
                <a:extLst>
                  <a:ext uri="{0D108BD9-81ED-4DB2-BD59-A6C34878D82A}">
                    <a16:rowId xmlns:a16="http://schemas.microsoft.com/office/drawing/2014/main" val="3501326622"/>
                  </a:ext>
                </a:extLst>
              </a:tr>
              <a:tr h="0">
                <a:tc>
                  <a:txBody>
                    <a:bodyPr/>
                    <a:lstStyle/>
                    <a:p>
                      <a:r>
                        <a:rPr lang="en-US" sz="700" b="0" dirty="0">
                          <a:solidFill>
                            <a:srgbClr val="0070C0"/>
                          </a:solidFill>
                        </a:rPr>
                        <a:t>B-spine1</a:t>
                      </a:r>
                    </a:p>
                  </a:txBody>
                  <a:tcPr/>
                </a:tc>
                <a:tc>
                  <a:txBody>
                    <a:bodyPr/>
                    <a:lstStyle/>
                    <a:p>
                      <a:pPr marL="0" algn="l" defTabSz="685800" rtl="0" eaLnBrk="1" latinLnBrk="0" hangingPunct="1"/>
                      <a:r>
                        <a:rPr lang="en-US" sz="700" b="0" u="none" kern="1200" dirty="0">
                          <a:solidFill>
                            <a:srgbClr val="0070C0"/>
                          </a:solidFill>
                        </a:rPr>
                        <a:t>192.168.2.0</a:t>
                      </a:r>
                      <a:endParaRPr lang="en-US" sz="700" b="0" i="0" u="none" kern="1200" dirty="0">
                        <a:solidFill>
                          <a:srgbClr val="0070C0"/>
                        </a:solidFill>
                        <a:latin typeface="+mn-lt"/>
                        <a:ea typeface="+mn-ea"/>
                        <a:cs typeface="+mn-cs"/>
                      </a:endParaRPr>
                    </a:p>
                  </a:txBody>
                  <a:tcPr/>
                </a:tc>
                <a:tc>
                  <a:txBody>
                    <a:bodyPr/>
                    <a:lstStyle/>
                    <a:p>
                      <a:pPr marL="0" algn="l" defTabSz="685800" rtl="0" eaLnBrk="1" latinLnBrk="0" hangingPunct="1"/>
                      <a:r>
                        <a:rPr lang="en-US" sz="700" b="0" u="none" kern="1200" dirty="0">
                          <a:solidFill>
                            <a:srgbClr val="0070C0"/>
                          </a:solidFill>
                        </a:rPr>
                        <a:t>65200</a:t>
                      </a:r>
                      <a:endParaRPr lang="en-US" sz="700" b="0" i="0" u="none" kern="1200" dirty="0">
                        <a:solidFill>
                          <a:srgbClr val="0070C0"/>
                        </a:solidFill>
                        <a:latin typeface="+mn-lt"/>
                        <a:ea typeface="+mn-ea"/>
                        <a:cs typeface="+mn-cs"/>
                      </a:endParaRPr>
                    </a:p>
                  </a:txBody>
                  <a:tcPr/>
                </a:tc>
                <a:tc>
                  <a:txBody>
                    <a:bodyPr/>
                    <a:lstStyle/>
                    <a:p>
                      <a:r>
                        <a:rPr lang="en-US" sz="700" dirty="0">
                          <a:solidFill>
                            <a:schemeClr val="tx1"/>
                          </a:solidFill>
                        </a:rPr>
                        <a:t>spine2 (</a:t>
                      </a:r>
                      <a:r>
                        <a:rPr lang="en-US" sz="700" b="1" dirty="0">
                          <a:solidFill>
                            <a:schemeClr val="tx1"/>
                          </a:solidFill>
                        </a:rPr>
                        <a:t>DC-A</a:t>
                      </a:r>
                      <a:r>
                        <a:rPr lang="en-US" sz="700" dirty="0">
                          <a:solidFill>
                            <a:schemeClr val="tx1"/>
                          </a:solidFill>
                        </a:rPr>
                        <a:t>)</a:t>
                      </a:r>
                    </a:p>
                  </a:txBody>
                  <a:tcPr/>
                </a:tc>
                <a:extLst>
                  <a:ext uri="{0D108BD9-81ED-4DB2-BD59-A6C34878D82A}">
                    <a16:rowId xmlns:a16="http://schemas.microsoft.com/office/drawing/2014/main" val="2893093250"/>
                  </a:ext>
                </a:extLst>
              </a:tr>
            </a:tbl>
          </a:graphicData>
        </a:graphic>
      </p:graphicFrame>
      <p:pic>
        <p:nvPicPr>
          <p:cNvPr id="15" name="Picture 14">
            <a:extLst>
              <a:ext uri="{FF2B5EF4-FFF2-40B4-BE49-F238E27FC236}">
                <a16:creationId xmlns:a16="http://schemas.microsoft.com/office/drawing/2014/main" id="{31277C68-6B9D-4139-0688-6EEBA1ABA086}"/>
              </a:ext>
            </a:extLst>
          </p:cNvPr>
          <p:cNvPicPr>
            <a:picLocks noChangeAspect="1"/>
          </p:cNvPicPr>
          <p:nvPr/>
        </p:nvPicPr>
        <p:blipFill>
          <a:blip r:embed="rId2"/>
          <a:stretch>
            <a:fillRect/>
          </a:stretch>
        </p:blipFill>
        <p:spPr>
          <a:xfrm>
            <a:off x="4173560" y="1197577"/>
            <a:ext cx="4268738" cy="3504721"/>
          </a:xfrm>
          <a:prstGeom prst="rect">
            <a:avLst/>
          </a:prstGeom>
        </p:spPr>
      </p:pic>
    </p:spTree>
    <p:extLst>
      <p:ext uri="{BB962C8B-B14F-4D97-AF65-F5344CB8AC3E}">
        <p14:creationId xmlns:p14="http://schemas.microsoft.com/office/powerpoint/2010/main" val="58817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F4E77F95-3EC3-720E-D6D5-508BA87308F3}"/>
              </a:ext>
            </a:extLst>
          </p:cNvPr>
          <p:cNvSpPr>
            <a:spLocks noGrp="1"/>
          </p:cNvSpPr>
          <p:nvPr>
            <p:ph idx="1"/>
          </p:nvPr>
        </p:nvSpPr>
        <p:spPr>
          <a:xfrm>
            <a:off x="383094" y="1197578"/>
            <a:ext cx="3539767" cy="3504721"/>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Go to Blueprints &gt; DC-B &gt; Active &gt; Physical &gt; Nodes and note the Loopback IP and ASN for the spine1 switch</a:t>
            </a:r>
          </a:p>
          <a:p>
            <a:pPr marL="171450" indent="-171450">
              <a:lnSpc>
                <a:spcPct val="100000"/>
              </a:lnSpc>
              <a:spcBef>
                <a:spcPts val="900"/>
              </a:spcBef>
              <a:buFont typeface="Arial" panose="020B0604020202020204" pitchFamily="34" charset="0"/>
              <a:buChar char="•"/>
            </a:pPr>
            <a:r>
              <a:rPr lang="en-US" sz="1000" dirty="0"/>
              <a:t>Go to </a:t>
            </a:r>
            <a:r>
              <a:rPr lang="en-US" sz="1000" b="1" dirty="0"/>
              <a:t>Blueprints &gt; DC-A &gt; Staged &gt; DCI &gt; Over the Top or External Gateways</a:t>
            </a:r>
            <a:r>
              <a:rPr lang="en-US" sz="1000" dirty="0"/>
              <a:t>, click “Create Over the Top or External Gateway” button, then define the spine1 switch in </a:t>
            </a:r>
            <a:r>
              <a:rPr lang="en-US" sz="1000" b="1" dirty="0"/>
              <a:t>DC-B</a:t>
            </a:r>
            <a:r>
              <a:rPr lang="en-US" sz="1000" dirty="0"/>
              <a:t> as the remote EVPN gateway using the following table</a:t>
            </a:r>
          </a:p>
          <a:p>
            <a:pPr>
              <a:lnSpc>
                <a:spcPct val="100000"/>
              </a:lnSpc>
              <a:spcBef>
                <a:spcPts val="900"/>
              </a:spcBef>
            </a:pPr>
            <a:endParaRPr lang="en-US" sz="1000" dirty="0"/>
          </a:p>
          <a:p>
            <a:pPr>
              <a:lnSpc>
                <a:spcPct val="100000"/>
              </a:lnSpc>
              <a:spcBef>
                <a:spcPts val="900"/>
              </a:spcBef>
            </a:pPr>
            <a:endParaRPr lang="en-US" sz="1000" dirty="0"/>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Commit the Blueprint</a:t>
            </a:r>
          </a:p>
          <a:p>
            <a:pPr>
              <a:lnSpc>
                <a:spcPct val="100000"/>
              </a:lnSpc>
              <a:spcBef>
                <a:spcPts val="900"/>
              </a:spcBef>
            </a:pPr>
            <a:endParaRPr lang="en-US" sz="1000" dirty="0"/>
          </a:p>
          <a:p>
            <a:pPr marL="171450" indent="-171450">
              <a:lnSpc>
                <a:spcPct val="100000"/>
              </a:lnSpc>
              <a:spcBef>
                <a:spcPts val="900"/>
              </a:spcBef>
              <a:buFont typeface="Arial" panose="020B0604020202020204" pitchFamily="34" charset="0"/>
              <a:buChar char="•"/>
            </a:pPr>
            <a:endParaRPr lang="en-US" sz="1000" dirty="0"/>
          </a:p>
          <a:p>
            <a:pPr marL="171450" indent="-171450">
              <a:lnSpc>
                <a:spcPct val="100000"/>
              </a:lnSpc>
              <a:spcBef>
                <a:spcPts val="900"/>
              </a:spcBef>
              <a:buFont typeface="Arial" panose="020B0604020202020204" pitchFamily="34" charset="0"/>
              <a:buChar char="•"/>
            </a:pPr>
            <a:endParaRPr lang="en-US" sz="1000" dirty="0"/>
          </a:p>
        </p:txBody>
      </p:sp>
      <p:sp>
        <p:nvSpPr>
          <p:cNvPr id="9" name="Title 1">
            <a:extLst>
              <a:ext uri="{FF2B5EF4-FFF2-40B4-BE49-F238E27FC236}">
                <a16:creationId xmlns:a16="http://schemas.microsoft.com/office/drawing/2014/main" id="{EEF2C2CE-E3CF-75E3-FD0E-DCEAE9C39A36}"/>
              </a:ext>
            </a:extLst>
          </p:cNvPr>
          <p:cNvSpPr>
            <a:spLocks noGrp="1"/>
          </p:cNvSpPr>
          <p:nvPr>
            <p:ph type="title"/>
          </p:nvPr>
        </p:nvSpPr>
        <p:spPr>
          <a:xfrm>
            <a:off x="371226" y="295421"/>
            <a:ext cx="8438572" cy="642305"/>
          </a:xfrm>
        </p:spPr>
        <p:txBody>
          <a:bodyPr/>
          <a:lstStyle/>
          <a:p>
            <a:r>
              <a:rPr lang="en-US" cap="none" dirty="0"/>
              <a:t>DCI Addendum: Direct Peering – Overlay</a:t>
            </a:r>
          </a:p>
        </p:txBody>
      </p:sp>
      <p:graphicFrame>
        <p:nvGraphicFramePr>
          <p:cNvPr id="11" name="Table 10">
            <a:extLst>
              <a:ext uri="{FF2B5EF4-FFF2-40B4-BE49-F238E27FC236}">
                <a16:creationId xmlns:a16="http://schemas.microsoft.com/office/drawing/2014/main" id="{68713EE5-EEE6-4BF1-BAAC-4D28B834171A}"/>
              </a:ext>
            </a:extLst>
          </p:cNvPr>
          <p:cNvGraphicFramePr>
            <a:graphicFrameLocks noGrp="1"/>
          </p:cNvGraphicFramePr>
          <p:nvPr>
            <p:extLst>
              <p:ext uri="{D42A27DB-BD31-4B8C-83A1-F6EECF244321}">
                <p14:modId xmlns:p14="http://schemas.microsoft.com/office/powerpoint/2010/main" val="842180494"/>
              </p:ext>
            </p:extLst>
          </p:nvPr>
        </p:nvGraphicFramePr>
        <p:xfrm>
          <a:off x="179203" y="2299034"/>
          <a:ext cx="3790466" cy="411480"/>
        </p:xfrm>
        <a:graphic>
          <a:graphicData uri="http://schemas.openxmlformats.org/drawingml/2006/table">
            <a:tbl>
              <a:tblPr firstRow="1" bandRow="1">
                <a:tableStyleId>{5C22544A-7EE6-4342-B048-85BDC9FD1C3A}</a:tableStyleId>
              </a:tblPr>
              <a:tblGrid>
                <a:gridCol w="630864">
                  <a:extLst>
                    <a:ext uri="{9D8B030D-6E8A-4147-A177-3AD203B41FA5}">
                      <a16:colId xmlns:a16="http://schemas.microsoft.com/office/drawing/2014/main" val="2546224658"/>
                    </a:ext>
                  </a:extLst>
                </a:gridCol>
                <a:gridCol w="854302">
                  <a:extLst>
                    <a:ext uri="{9D8B030D-6E8A-4147-A177-3AD203B41FA5}">
                      <a16:colId xmlns:a16="http://schemas.microsoft.com/office/drawing/2014/main" val="1907954002"/>
                    </a:ext>
                  </a:extLst>
                </a:gridCol>
                <a:gridCol w="972590">
                  <a:extLst>
                    <a:ext uri="{9D8B030D-6E8A-4147-A177-3AD203B41FA5}">
                      <a16:colId xmlns:a16="http://schemas.microsoft.com/office/drawing/2014/main" val="3483886457"/>
                    </a:ext>
                  </a:extLst>
                </a:gridCol>
                <a:gridCol w="1332710">
                  <a:extLst>
                    <a:ext uri="{9D8B030D-6E8A-4147-A177-3AD203B41FA5}">
                      <a16:colId xmlns:a16="http://schemas.microsoft.com/office/drawing/2014/main" val="2927897955"/>
                    </a:ext>
                  </a:extLst>
                </a:gridCol>
              </a:tblGrid>
              <a:tr h="0">
                <a:tc>
                  <a:txBody>
                    <a:bodyPr/>
                    <a:lstStyle/>
                    <a:p>
                      <a:r>
                        <a:rPr lang="en-US" sz="800" b="0"/>
                        <a:t>Name</a:t>
                      </a:r>
                    </a:p>
                  </a:txBody>
                  <a:tcPr/>
                </a:tc>
                <a:tc>
                  <a:txBody>
                    <a:bodyPr/>
                    <a:lstStyle/>
                    <a:p>
                      <a:r>
                        <a:rPr lang="en-US" sz="800" b="0" dirty="0"/>
                        <a:t>IP Address</a:t>
                      </a:r>
                    </a:p>
                  </a:txBody>
                  <a:tcPr/>
                </a:tc>
                <a:tc>
                  <a:txBody>
                    <a:bodyPr/>
                    <a:lstStyle/>
                    <a:p>
                      <a:r>
                        <a:rPr lang="en-US" sz="800" b="0" dirty="0"/>
                        <a:t>ASN</a:t>
                      </a:r>
                    </a:p>
                  </a:txBody>
                  <a:tcPr/>
                </a:tc>
                <a:tc>
                  <a:txBody>
                    <a:bodyPr/>
                    <a:lstStyle/>
                    <a:p>
                      <a:r>
                        <a:rPr lang="en-US" sz="800" b="0" dirty="0"/>
                        <a:t>Local Gateway</a:t>
                      </a:r>
                    </a:p>
                  </a:txBody>
                  <a:tcPr/>
                </a:tc>
                <a:extLst>
                  <a:ext uri="{0D108BD9-81ED-4DB2-BD59-A6C34878D82A}">
                    <a16:rowId xmlns:a16="http://schemas.microsoft.com/office/drawing/2014/main" val="3501326622"/>
                  </a:ext>
                </a:extLst>
              </a:tr>
              <a:tr h="0">
                <a:tc>
                  <a:txBody>
                    <a:bodyPr/>
                    <a:lstStyle/>
                    <a:p>
                      <a:r>
                        <a:rPr lang="en-US" sz="700" b="0" dirty="0">
                          <a:solidFill>
                            <a:srgbClr val="0070C0"/>
                          </a:solidFill>
                        </a:rPr>
                        <a:t>B-spine1</a:t>
                      </a:r>
                    </a:p>
                  </a:txBody>
                  <a:tcPr/>
                </a:tc>
                <a:tc>
                  <a:txBody>
                    <a:bodyPr/>
                    <a:lstStyle/>
                    <a:p>
                      <a:pPr marL="0" algn="l" defTabSz="685800" rtl="0" eaLnBrk="1" latinLnBrk="0" hangingPunct="1"/>
                      <a:r>
                        <a:rPr lang="en-US" sz="700" b="0" u="none" kern="1200" dirty="0">
                          <a:solidFill>
                            <a:srgbClr val="0070C0"/>
                          </a:solidFill>
                        </a:rPr>
                        <a:t>192.168.2.0</a:t>
                      </a:r>
                      <a:endParaRPr lang="en-US" sz="700" b="0" i="0" u="none" kern="1200" dirty="0">
                        <a:solidFill>
                          <a:srgbClr val="0070C0"/>
                        </a:solidFill>
                        <a:latin typeface="+mn-lt"/>
                        <a:ea typeface="+mn-ea"/>
                        <a:cs typeface="+mn-cs"/>
                      </a:endParaRPr>
                    </a:p>
                  </a:txBody>
                  <a:tcPr/>
                </a:tc>
                <a:tc>
                  <a:txBody>
                    <a:bodyPr/>
                    <a:lstStyle/>
                    <a:p>
                      <a:pPr marL="0" algn="l" defTabSz="685800" rtl="0" eaLnBrk="1" latinLnBrk="0" hangingPunct="1"/>
                      <a:r>
                        <a:rPr lang="en-US" sz="700" b="0" u="none" kern="1200" dirty="0">
                          <a:solidFill>
                            <a:srgbClr val="0070C0"/>
                          </a:solidFill>
                        </a:rPr>
                        <a:t>65200</a:t>
                      </a:r>
                      <a:endParaRPr lang="en-US" sz="700" b="0" i="0" u="none" kern="1200" dirty="0">
                        <a:solidFill>
                          <a:srgbClr val="0070C0"/>
                        </a:solidFill>
                        <a:latin typeface="+mn-lt"/>
                        <a:ea typeface="+mn-ea"/>
                        <a:cs typeface="+mn-cs"/>
                      </a:endParaRPr>
                    </a:p>
                  </a:txBody>
                  <a:tcPr/>
                </a:tc>
                <a:tc>
                  <a:txBody>
                    <a:bodyPr/>
                    <a:lstStyle/>
                    <a:p>
                      <a:r>
                        <a:rPr lang="en-US" sz="700" dirty="0">
                          <a:solidFill>
                            <a:schemeClr val="tx1"/>
                          </a:solidFill>
                        </a:rPr>
                        <a:t>spine2 (</a:t>
                      </a:r>
                      <a:r>
                        <a:rPr lang="en-US" sz="700" b="1" dirty="0">
                          <a:solidFill>
                            <a:schemeClr val="tx1"/>
                          </a:solidFill>
                        </a:rPr>
                        <a:t>DC-A</a:t>
                      </a:r>
                      <a:r>
                        <a:rPr lang="en-US" sz="700" dirty="0">
                          <a:solidFill>
                            <a:schemeClr val="tx1"/>
                          </a:solidFill>
                        </a:rPr>
                        <a:t>)</a:t>
                      </a:r>
                    </a:p>
                  </a:txBody>
                  <a:tcPr/>
                </a:tc>
                <a:extLst>
                  <a:ext uri="{0D108BD9-81ED-4DB2-BD59-A6C34878D82A}">
                    <a16:rowId xmlns:a16="http://schemas.microsoft.com/office/drawing/2014/main" val="2893093250"/>
                  </a:ext>
                </a:extLst>
              </a:tr>
            </a:tbl>
          </a:graphicData>
        </a:graphic>
      </p:graphicFrame>
      <p:pic>
        <p:nvPicPr>
          <p:cNvPr id="13" name="Picture 12">
            <a:extLst>
              <a:ext uri="{FF2B5EF4-FFF2-40B4-BE49-F238E27FC236}">
                <a16:creationId xmlns:a16="http://schemas.microsoft.com/office/drawing/2014/main" id="{14734072-FC12-9985-9AD5-AE9248783105}"/>
              </a:ext>
            </a:extLst>
          </p:cNvPr>
          <p:cNvPicPr>
            <a:picLocks noChangeAspect="1"/>
          </p:cNvPicPr>
          <p:nvPr/>
        </p:nvPicPr>
        <p:blipFill>
          <a:blip r:embed="rId2"/>
          <a:stretch>
            <a:fillRect/>
          </a:stretch>
        </p:blipFill>
        <p:spPr>
          <a:xfrm>
            <a:off x="4354666" y="1197578"/>
            <a:ext cx="4406240" cy="3610296"/>
          </a:xfrm>
          <a:prstGeom prst="rect">
            <a:avLst/>
          </a:prstGeom>
        </p:spPr>
      </p:pic>
    </p:spTree>
    <p:extLst>
      <p:ext uri="{BB962C8B-B14F-4D97-AF65-F5344CB8AC3E}">
        <p14:creationId xmlns:p14="http://schemas.microsoft.com/office/powerpoint/2010/main" val="2015614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75A33341-5758-9516-B225-DE82176A8216}"/>
              </a:ext>
            </a:extLst>
          </p:cNvPr>
          <p:cNvSpPr>
            <a:spLocks noGrp="1"/>
          </p:cNvSpPr>
          <p:nvPr>
            <p:ph idx="1"/>
          </p:nvPr>
        </p:nvSpPr>
        <p:spPr>
          <a:xfrm>
            <a:off x="383094" y="1197578"/>
            <a:ext cx="3539767" cy="3504721"/>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Go to Blueprints &gt; DC-B &gt; Active &gt; Physical &gt; Nodes and note the Loopback IP and ASN for the spine1 switch</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Go to </a:t>
            </a:r>
            <a:r>
              <a:rPr lang="en-US" sz="1000" b="1" dirty="0">
                <a:solidFill>
                  <a:schemeClr val="bg1">
                    <a:lumMod val="75000"/>
                  </a:schemeClr>
                </a:solidFill>
              </a:rPr>
              <a:t>Blueprints &gt; DC-A &gt; Staged &gt; DCI &gt; Over the Top or External Gateways</a:t>
            </a:r>
            <a:r>
              <a:rPr lang="en-US" sz="1000" dirty="0">
                <a:solidFill>
                  <a:schemeClr val="bg1">
                    <a:lumMod val="75000"/>
                  </a:schemeClr>
                </a:solidFill>
              </a:rPr>
              <a:t>, click “Create Over the Top or External Gateway” button, then define the spine1 switch in </a:t>
            </a:r>
            <a:r>
              <a:rPr lang="en-US" sz="1000" b="1" dirty="0">
                <a:solidFill>
                  <a:schemeClr val="bg1">
                    <a:lumMod val="75000"/>
                  </a:schemeClr>
                </a:solidFill>
              </a:rPr>
              <a:t>DC-B</a:t>
            </a:r>
            <a:r>
              <a:rPr lang="en-US" sz="1000" dirty="0">
                <a:solidFill>
                  <a:schemeClr val="bg1">
                    <a:lumMod val="75000"/>
                  </a:schemeClr>
                </a:solidFill>
              </a:rPr>
              <a:t> as the remote EVPN gateway using the following table</a:t>
            </a:r>
          </a:p>
          <a:p>
            <a:pPr marL="171450" indent="-171450">
              <a:lnSpc>
                <a:spcPct val="100000"/>
              </a:lnSpc>
              <a:spcBef>
                <a:spcPts val="900"/>
              </a:spcBef>
              <a:buFont typeface="Arial" panose="020B0604020202020204" pitchFamily="34" charset="0"/>
              <a:buChar char="•"/>
            </a:pPr>
            <a:endParaRPr lang="en-US" sz="1000" dirty="0">
              <a:solidFill>
                <a:schemeClr val="bg1">
                  <a:lumMod val="75000"/>
                </a:schemeClr>
              </a:solidFill>
            </a:endParaRPr>
          </a:p>
          <a:p>
            <a:pPr>
              <a:lnSpc>
                <a:spcPct val="100000"/>
              </a:lnSpc>
              <a:spcBef>
                <a:spcPts val="900"/>
              </a:spcBef>
            </a:pPr>
            <a:endParaRPr lang="en-US" sz="1000" dirty="0"/>
          </a:p>
          <a:p>
            <a:pPr marL="171450" indent="-171450">
              <a:lnSpc>
                <a:spcPct val="100000"/>
              </a:lnSpc>
              <a:spcBef>
                <a:spcPts val="900"/>
              </a:spcBef>
              <a:buFont typeface="Arial" panose="020B0604020202020204" pitchFamily="34" charset="0"/>
              <a:buChar char="•"/>
            </a:pPr>
            <a:r>
              <a:rPr lang="en-US" sz="1000" dirty="0"/>
              <a:t>Commit the Blueprint</a:t>
            </a:r>
          </a:p>
          <a:p>
            <a:pPr>
              <a:lnSpc>
                <a:spcPct val="100000"/>
              </a:lnSpc>
              <a:spcBef>
                <a:spcPts val="900"/>
              </a:spcBef>
            </a:pPr>
            <a:endParaRPr lang="en-US" sz="1000" dirty="0"/>
          </a:p>
          <a:p>
            <a:pPr marL="171450" indent="-171450">
              <a:lnSpc>
                <a:spcPct val="100000"/>
              </a:lnSpc>
              <a:spcBef>
                <a:spcPts val="900"/>
              </a:spcBef>
              <a:buFont typeface="Arial" panose="020B0604020202020204" pitchFamily="34" charset="0"/>
              <a:buChar char="•"/>
            </a:pPr>
            <a:endParaRPr lang="en-US" sz="1000" dirty="0"/>
          </a:p>
          <a:p>
            <a:pPr marL="171450" indent="-171450">
              <a:lnSpc>
                <a:spcPct val="100000"/>
              </a:lnSpc>
              <a:spcBef>
                <a:spcPts val="900"/>
              </a:spcBef>
              <a:buFont typeface="Arial" panose="020B0604020202020204" pitchFamily="34" charset="0"/>
              <a:buChar char="•"/>
            </a:pPr>
            <a:endParaRPr lang="en-US" sz="1000" dirty="0"/>
          </a:p>
        </p:txBody>
      </p:sp>
      <p:sp>
        <p:nvSpPr>
          <p:cNvPr id="6" name="Title 1">
            <a:extLst>
              <a:ext uri="{FF2B5EF4-FFF2-40B4-BE49-F238E27FC236}">
                <a16:creationId xmlns:a16="http://schemas.microsoft.com/office/drawing/2014/main" id="{20F67222-DA00-150E-E680-AA10EE6A4E4D}"/>
              </a:ext>
            </a:extLst>
          </p:cNvPr>
          <p:cNvSpPr>
            <a:spLocks noGrp="1"/>
          </p:cNvSpPr>
          <p:nvPr>
            <p:ph type="title"/>
          </p:nvPr>
        </p:nvSpPr>
        <p:spPr>
          <a:xfrm>
            <a:off x="371226" y="295421"/>
            <a:ext cx="8438572" cy="642305"/>
          </a:xfrm>
        </p:spPr>
        <p:txBody>
          <a:bodyPr/>
          <a:lstStyle/>
          <a:p>
            <a:r>
              <a:rPr lang="en-US" cap="none" dirty="0"/>
              <a:t>DCI Addendum: Direct Peering – Overlay</a:t>
            </a:r>
          </a:p>
        </p:txBody>
      </p:sp>
      <p:graphicFrame>
        <p:nvGraphicFramePr>
          <p:cNvPr id="11" name="Table 10">
            <a:extLst>
              <a:ext uri="{FF2B5EF4-FFF2-40B4-BE49-F238E27FC236}">
                <a16:creationId xmlns:a16="http://schemas.microsoft.com/office/drawing/2014/main" id="{FA345154-F6B7-FB95-7990-C6613AD824CB}"/>
              </a:ext>
            </a:extLst>
          </p:cNvPr>
          <p:cNvGraphicFramePr>
            <a:graphicFrameLocks noGrp="1"/>
          </p:cNvGraphicFramePr>
          <p:nvPr>
            <p:extLst>
              <p:ext uri="{D42A27DB-BD31-4B8C-83A1-F6EECF244321}">
                <p14:modId xmlns:p14="http://schemas.microsoft.com/office/powerpoint/2010/main" val="1934341192"/>
              </p:ext>
            </p:extLst>
          </p:nvPr>
        </p:nvGraphicFramePr>
        <p:xfrm>
          <a:off x="179203" y="2293997"/>
          <a:ext cx="3790466" cy="411480"/>
        </p:xfrm>
        <a:graphic>
          <a:graphicData uri="http://schemas.openxmlformats.org/drawingml/2006/table">
            <a:tbl>
              <a:tblPr firstRow="1" bandRow="1">
                <a:tableStyleId>{7DF18680-E054-41AD-8BC1-D1AEF772440D}</a:tableStyleId>
              </a:tblPr>
              <a:tblGrid>
                <a:gridCol w="630864">
                  <a:extLst>
                    <a:ext uri="{9D8B030D-6E8A-4147-A177-3AD203B41FA5}">
                      <a16:colId xmlns:a16="http://schemas.microsoft.com/office/drawing/2014/main" val="2546224658"/>
                    </a:ext>
                  </a:extLst>
                </a:gridCol>
                <a:gridCol w="854302">
                  <a:extLst>
                    <a:ext uri="{9D8B030D-6E8A-4147-A177-3AD203B41FA5}">
                      <a16:colId xmlns:a16="http://schemas.microsoft.com/office/drawing/2014/main" val="1907954002"/>
                    </a:ext>
                  </a:extLst>
                </a:gridCol>
                <a:gridCol w="972590">
                  <a:extLst>
                    <a:ext uri="{9D8B030D-6E8A-4147-A177-3AD203B41FA5}">
                      <a16:colId xmlns:a16="http://schemas.microsoft.com/office/drawing/2014/main" val="3483886457"/>
                    </a:ext>
                  </a:extLst>
                </a:gridCol>
                <a:gridCol w="1332710">
                  <a:extLst>
                    <a:ext uri="{9D8B030D-6E8A-4147-A177-3AD203B41FA5}">
                      <a16:colId xmlns:a16="http://schemas.microsoft.com/office/drawing/2014/main" val="2927897955"/>
                    </a:ext>
                  </a:extLst>
                </a:gridCol>
              </a:tblGrid>
              <a:tr h="0">
                <a:tc>
                  <a:txBody>
                    <a:bodyPr/>
                    <a:lstStyle/>
                    <a:p>
                      <a:r>
                        <a:rPr lang="en-US" sz="800" b="0"/>
                        <a:t>Name</a:t>
                      </a:r>
                    </a:p>
                  </a:txBody>
                  <a:tcPr/>
                </a:tc>
                <a:tc>
                  <a:txBody>
                    <a:bodyPr/>
                    <a:lstStyle/>
                    <a:p>
                      <a:r>
                        <a:rPr lang="en-US" sz="800" b="0" dirty="0"/>
                        <a:t>IP Address</a:t>
                      </a:r>
                    </a:p>
                  </a:txBody>
                  <a:tcPr/>
                </a:tc>
                <a:tc>
                  <a:txBody>
                    <a:bodyPr/>
                    <a:lstStyle/>
                    <a:p>
                      <a:r>
                        <a:rPr lang="en-US" sz="800" b="0" dirty="0"/>
                        <a:t>ASN</a:t>
                      </a:r>
                    </a:p>
                  </a:txBody>
                  <a:tcPr/>
                </a:tc>
                <a:tc>
                  <a:txBody>
                    <a:bodyPr/>
                    <a:lstStyle/>
                    <a:p>
                      <a:r>
                        <a:rPr lang="en-US" sz="800" b="0" dirty="0"/>
                        <a:t>Local Gateway</a:t>
                      </a:r>
                    </a:p>
                  </a:txBody>
                  <a:tcPr/>
                </a:tc>
                <a:extLst>
                  <a:ext uri="{0D108BD9-81ED-4DB2-BD59-A6C34878D82A}">
                    <a16:rowId xmlns:a16="http://schemas.microsoft.com/office/drawing/2014/main" val="3501326622"/>
                  </a:ext>
                </a:extLst>
              </a:tr>
              <a:tr h="0">
                <a:tc>
                  <a:txBody>
                    <a:bodyPr/>
                    <a:lstStyle/>
                    <a:p>
                      <a:r>
                        <a:rPr lang="en-US" sz="700" b="0" dirty="0">
                          <a:solidFill>
                            <a:schemeClr val="bg1">
                              <a:lumMod val="75000"/>
                            </a:schemeClr>
                          </a:solidFill>
                        </a:rPr>
                        <a:t>B-spine1</a:t>
                      </a:r>
                    </a:p>
                  </a:txBody>
                  <a:tcPr/>
                </a:tc>
                <a:tc>
                  <a:txBody>
                    <a:bodyPr/>
                    <a:lstStyle/>
                    <a:p>
                      <a:pPr marL="0" algn="l" defTabSz="685800" rtl="0" eaLnBrk="1" latinLnBrk="0" hangingPunct="1"/>
                      <a:r>
                        <a:rPr lang="en-US" sz="700" b="0" u="none" kern="1200" dirty="0">
                          <a:solidFill>
                            <a:schemeClr val="bg1">
                              <a:lumMod val="75000"/>
                            </a:schemeClr>
                          </a:solidFill>
                        </a:rPr>
                        <a:t>192.168.2.0</a:t>
                      </a:r>
                      <a:endParaRPr lang="en-US" sz="700" b="0" i="0" u="none" kern="1200" dirty="0">
                        <a:solidFill>
                          <a:schemeClr val="bg1">
                            <a:lumMod val="75000"/>
                          </a:schemeClr>
                        </a:solidFill>
                        <a:latin typeface="+mn-lt"/>
                        <a:ea typeface="+mn-ea"/>
                        <a:cs typeface="+mn-cs"/>
                      </a:endParaRPr>
                    </a:p>
                  </a:txBody>
                  <a:tcPr/>
                </a:tc>
                <a:tc>
                  <a:txBody>
                    <a:bodyPr/>
                    <a:lstStyle/>
                    <a:p>
                      <a:pPr marL="0" algn="l" defTabSz="685800" rtl="0" eaLnBrk="1" latinLnBrk="0" hangingPunct="1"/>
                      <a:r>
                        <a:rPr lang="en-US" sz="700" b="0" u="none" kern="1200" dirty="0">
                          <a:solidFill>
                            <a:schemeClr val="bg1">
                              <a:lumMod val="75000"/>
                            </a:schemeClr>
                          </a:solidFill>
                        </a:rPr>
                        <a:t>65200</a:t>
                      </a:r>
                      <a:endParaRPr lang="en-US" sz="700" b="0" i="0" u="none" kern="1200" dirty="0">
                        <a:solidFill>
                          <a:schemeClr val="bg1">
                            <a:lumMod val="75000"/>
                          </a:schemeClr>
                        </a:solidFill>
                        <a:latin typeface="+mn-lt"/>
                        <a:ea typeface="+mn-ea"/>
                        <a:cs typeface="+mn-cs"/>
                      </a:endParaRPr>
                    </a:p>
                  </a:txBody>
                  <a:tcPr/>
                </a:tc>
                <a:tc>
                  <a:txBody>
                    <a:bodyPr/>
                    <a:lstStyle/>
                    <a:p>
                      <a:r>
                        <a:rPr lang="en-US" sz="700" dirty="0">
                          <a:solidFill>
                            <a:schemeClr val="bg1">
                              <a:lumMod val="75000"/>
                            </a:schemeClr>
                          </a:solidFill>
                        </a:rPr>
                        <a:t>spine2 (</a:t>
                      </a:r>
                      <a:r>
                        <a:rPr lang="en-US" sz="700" b="1" dirty="0">
                          <a:solidFill>
                            <a:schemeClr val="bg1">
                              <a:lumMod val="75000"/>
                            </a:schemeClr>
                          </a:solidFill>
                        </a:rPr>
                        <a:t>DC-A</a:t>
                      </a:r>
                      <a:r>
                        <a:rPr lang="en-US" sz="700" dirty="0">
                          <a:solidFill>
                            <a:schemeClr val="bg1">
                              <a:lumMod val="75000"/>
                            </a:schemeClr>
                          </a:solidFill>
                        </a:rPr>
                        <a:t>)</a:t>
                      </a:r>
                    </a:p>
                  </a:txBody>
                  <a:tcPr/>
                </a:tc>
                <a:extLst>
                  <a:ext uri="{0D108BD9-81ED-4DB2-BD59-A6C34878D82A}">
                    <a16:rowId xmlns:a16="http://schemas.microsoft.com/office/drawing/2014/main" val="2893093250"/>
                  </a:ext>
                </a:extLst>
              </a:tr>
            </a:tbl>
          </a:graphicData>
        </a:graphic>
      </p:graphicFrame>
      <p:pic>
        <p:nvPicPr>
          <p:cNvPr id="13" name="Picture 12">
            <a:extLst>
              <a:ext uri="{FF2B5EF4-FFF2-40B4-BE49-F238E27FC236}">
                <a16:creationId xmlns:a16="http://schemas.microsoft.com/office/drawing/2014/main" id="{3683465C-05DD-7413-0125-720067ED3B1F}"/>
              </a:ext>
            </a:extLst>
          </p:cNvPr>
          <p:cNvPicPr>
            <a:picLocks noChangeAspect="1"/>
          </p:cNvPicPr>
          <p:nvPr/>
        </p:nvPicPr>
        <p:blipFill>
          <a:blip r:embed="rId2"/>
          <a:stretch>
            <a:fillRect/>
          </a:stretch>
        </p:blipFill>
        <p:spPr>
          <a:xfrm>
            <a:off x="4126752" y="1385236"/>
            <a:ext cx="4816645" cy="3122596"/>
          </a:xfrm>
          <a:prstGeom prst="rect">
            <a:avLst/>
          </a:prstGeom>
        </p:spPr>
      </p:pic>
    </p:spTree>
    <p:extLst>
      <p:ext uri="{BB962C8B-B14F-4D97-AF65-F5344CB8AC3E}">
        <p14:creationId xmlns:p14="http://schemas.microsoft.com/office/powerpoint/2010/main" val="1760515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ontent Placeholder 2">
            <a:extLst>
              <a:ext uri="{FF2B5EF4-FFF2-40B4-BE49-F238E27FC236}">
                <a16:creationId xmlns:a16="http://schemas.microsoft.com/office/drawing/2014/main" id="{BD5C1F1E-29AA-CB48-8105-2B673A41342A}"/>
              </a:ext>
            </a:extLst>
          </p:cNvPr>
          <p:cNvSpPr>
            <a:spLocks noGrp="1"/>
          </p:cNvSpPr>
          <p:nvPr>
            <p:ph idx="1"/>
          </p:nvPr>
        </p:nvSpPr>
        <p:spPr>
          <a:xfrm>
            <a:off x="383094" y="1197578"/>
            <a:ext cx="3539767" cy="3504721"/>
          </a:xfrm>
        </p:spPr>
        <p:txBody>
          <a:bodyPr/>
          <a:lstStyle/>
          <a:p>
            <a:pPr marL="171450" indent="-171450">
              <a:lnSpc>
                <a:spcPct val="100000"/>
              </a:lnSpc>
              <a:spcBef>
                <a:spcPts val="900"/>
              </a:spcBef>
              <a:buFont typeface="Arial" panose="020B0604020202020204" pitchFamily="34" charset="0"/>
              <a:buChar char="•"/>
            </a:pPr>
            <a:r>
              <a:rPr lang="en-US" sz="1000" dirty="0"/>
              <a:t>Go to </a:t>
            </a:r>
            <a:r>
              <a:rPr lang="en-US" sz="1000" b="1" dirty="0"/>
              <a:t>Blueprints &gt; DC-B &gt; Staged &gt; DCI &gt; Over the Top or External Gateways </a:t>
            </a:r>
            <a:r>
              <a:rPr lang="en-US" sz="1000" dirty="0"/>
              <a:t>and create EVPN BGP sessions between the local spine1 and spine2 in </a:t>
            </a:r>
            <a:r>
              <a:rPr lang="en-US" sz="1000" b="1" dirty="0"/>
              <a:t>DC-A</a:t>
            </a:r>
          </a:p>
          <a:p>
            <a:pPr marL="171450" indent="-171450">
              <a:lnSpc>
                <a:spcPct val="100000"/>
              </a:lnSpc>
              <a:spcBef>
                <a:spcPts val="900"/>
              </a:spcBef>
              <a:buFont typeface="Arial" panose="020B0604020202020204" pitchFamily="34" charset="0"/>
              <a:buChar char="•"/>
            </a:pPr>
            <a:endParaRPr lang="en-US" sz="1000" dirty="0"/>
          </a:p>
          <a:p>
            <a:pPr>
              <a:lnSpc>
                <a:spcPct val="100000"/>
              </a:lnSpc>
              <a:spcBef>
                <a:spcPts val="900"/>
              </a:spcBef>
            </a:pPr>
            <a:endParaRPr lang="en-US" sz="1000" dirty="0"/>
          </a:p>
          <a:p>
            <a:pPr>
              <a:lnSpc>
                <a:spcPct val="100000"/>
              </a:lnSpc>
              <a:spcBef>
                <a:spcPts val="900"/>
              </a:spcBef>
            </a:pPr>
            <a:endParaRPr lang="en-US" sz="1000" dirty="0"/>
          </a:p>
          <a:p>
            <a:pPr marL="171450" indent="-171450">
              <a:lnSpc>
                <a:spcPct val="100000"/>
              </a:lnSpc>
              <a:spcBef>
                <a:spcPts val="900"/>
              </a:spcBef>
              <a:buFont typeface="Arial" panose="020B0604020202020204" pitchFamily="34" charset="0"/>
              <a:buChar char="•"/>
            </a:pPr>
            <a:r>
              <a:rPr lang="en-US" sz="1000" dirty="0"/>
              <a:t>Commit the Blueprint</a:t>
            </a:r>
          </a:p>
        </p:txBody>
      </p:sp>
      <p:graphicFrame>
        <p:nvGraphicFramePr>
          <p:cNvPr id="3" name="Table 10">
            <a:extLst>
              <a:ext uri="{FF2B5EF4-FFF2-40B4-BE49-F238E27FC236}">
                <a16:creationId xmlns:a16="http://schemas.microsoft.com/office/drawing/2014/main" id="{93465272-8F73-7B00-8523-FB1FFCE3D2A1}"/>
              </a:ext>
            </a:extLst>
          </p:cNvPr>
          <p:cNvGraphicFramePr>
            <a:graphicFrameLocks noGrp="1"/>
          </p:cNvGraphicFramePr>
          <p:nvPr>
            <p:extLst>
              <p:ext uri="{D42A27DB-BD31-4B8C-83A1-F6EECF244321}">
                <p14:modId xmlns:p14="http://schemas.microsoft.com/office/powerpoint/2010/main" val="3079448699"/>
              </p:ext>
            </p:extLst>
          </p:nvPr>
        </p:nvGraphicFramePr>
        <p:xfrm>
          <a:off x="224769" y="1875117"/>
          <a:ext cx="3698093" cy="411480"/>
        </p:xfrm>
        <a:graphic>
          <a:graphicData uri="http://schemas.openxmlformats.org/drawingml/2006/table">
            <a:tbl>
              <a:tblPr firstRow="1" bandRow="1">
                <a:tableStyleId>{5C22544A-7EE6-4342-B048-85BDC9FD1C3A}</a:tableStyleId>
              </a:tblPr>
              <a:tblGrid>
                <a:gridCol w="615490">
                  <a:extLst>
                    <a:ext uri="{9D8B030D-6E8A-4147-A177-3AD203B41FA5}">
                      <a16:colId xmlns:a16="http://schemas.microsoft.com/office/drawing/2014/main" val="2546224658"/>
                    </a:ext>
                  </a:extLst>
                </a:gridCol>
                <a:gridCol w="833483">
                  <a:extLst>
                    <a:ext uri="{9D8B030D-6E8A-4147-A177-3AD203B41FA5}">
                      <a16:colId xmlns:a16="http://schemas.microsoft.com/office/drawing/2014/main" val="1907954002"/>
                    </a:ext>
                  </a:extLst>
                </a:gridCol>
                <a:gridCol w="948887">
                  <a:extLst>
                    <a:ext uri="{9D8B030D-6E8A-4147-A177-3AD203B41FA5}">
                      <a16:colId xmlns:a16="http://schemas.microsoft.com/office/drawing/2014/main" val="3483886457"/>
                    </a:ext>
                  </a:extLst>
                </a:gridCol>
                <a:gridCol w="1300233">
                  <a:extLst>
                    <a:ext uri="{9D8B030D-6E8A-4147-A177-3AD203B41FA5}">
                      <a16:colId xmlns:a16="http://schemas.microsoft.com/office/drawing/2014/main" val="2927897955"/>
                    </a:ext>
                  </a:extLst>
                </a:gridCol>
              </a:tblGrid>
              <a:tr h="0">
                <a:tc>
                  <a:txBody>
                    <a:bodyPr/>
                    <a:lstStyle/>
                    <a:p>
                      <a:r>
                        <a:rPr lang="en-US" sz="800" b="0"/>
                        <a:t>Name</a:t>
                      </a:r>
                    </a:p>
                  </a:txBody>
                  <a:tcPr/>
                </a:tc>
                <a:tc>
                  <a:txBody>
                    <a:bodyPr/>
                    <a:lstStyle/>
                    <a:p>
                      <a:r>
                        <a:rPr lang="en-US" sz="800" b="0" dirty="0"/>
                        <a:t>IP Address</a:t>
                      </a:r>
                    </a:p>
                  </a:txBody>
                  <a:tcPr/>
                </a:tc>
                <a:tc>
                  <a:txBody>
                    <a:bodyPr/>
                    <a:lstStyle/>
                    <a:p>
                      <a:r>
                        <a:rPr lang="en-US" sz="800" b="0" dirty="0"/>
                        <a:t>ASN</a:t>
                      </a:r>
                    </a:p>
                  </a:txBody>
                  <a:tcPr/>
                </a:tc>
                <a:tc>
                  <a:txBody>
                    <a:bodyPr/>
                    <a:lstStyle/>
                    <a:p>
                      <a:r>
                        <a:rPr lang="en-US" sz="800" b="0"/>
                        <a:t>Local Gateway</a:t>
                      </a:r>
                    </a:p>
                  </a:txBody>
                  <a:tcPr/>
                </a:tc>
                <a:extLst>
                  <a:ext uri="{0D108BD9-81ED-4DB2-BD59-A6C34878D82A}">
                    <a16:rowId xmlns:a16="http://schemas.microsoft.com/office/drawing/2014/main" val="3501326622"/>
                  </a:ext>
                </a:extLst>
              </a:tr>
              <a:tr h="0">
                <a:tc>
                  <a:txBody>
                    <a:bodyPr/>
                    <a:lstStyle/>
                    <a:p>
                      <a:r>
                        <a:rPr lang="en-US" sz="700" b="0" dirty="0">
                          <a:solidFill>
                            <a:srgbClr val="0070C0"/>
                          </a:solidFill>
                        </a:rPr>
                        <a:t>A-spine2</a:t>
                      </a:r>
                    </a:p>
                  </a:txBody>
                  <a:tcPr/>
                </a:tc>
                <a:tc>
                  <a:txBody>
                    <a:bodyPr/>
                    <a:lstStyle/>
                    <a:p>
                      <a:r>
                        <a:rPr lang="en-US" sz="700" u="none" kern="1200" dirty="0">
                          <a:solidFill>
                            <a:srgbClr val="0070C0"/>
                          </a:solidFill>
                        </a:rPr>
                        <a:t>192.168.1.1</a:t>
                      </a:r>
                      <a:endParaRPr lang="en-US" sz="700" i="0" u="none" kern="1200" dirty="0">
                        <a:solidFill>
                          <a:srgbClr val="0070C0"/>
                        </a:solidFill>
                        <a:latin typeface="+mn-lt"/>
                        <a:ea typeface="+mn-ea"/>
                        <a:cs typeface="+mn-cs"/>
                      </a:endParaRPr>
                    </a:p>
                  </a:txBody>
                  <a:tcPr/>
                </a:tc>
                <a:tc>
                  <a:txBody>
                    <a:bodyPr/>
                    <a:lstStyle/>
                    <a:p>
                      <a:r>
                        <a:rPr lang="en-US" sz="700" u="none" dirty="0">
                          <a:solidFill>
                            <a:srgbClr val="0070C0"/>
                          </a:solidFill>
                        </a:rPr>
                        <a:t>65101</a:t>
                      </a:r>
                      <a:endParaRPr lang="en-US" sz="700" i="0" u="none" dirty="0">
                        <a:solidFill>
                          <a:srgbClr val="0070C0"/>
                        </a:solidFill>
                      </a:endParaRPr>
                    </a:p>
                  </a:txBody>
                  <a:tcPr/>
                </a:tc>
                <a:tc>
                  <a:txBody>
                    <a:bodyPr/>
                    <a:lstStyle/>
                    <a:p>
                      <a:r>
                        <a:rPr lang="en-US" sz="700" dirty="0">
                          <a:solidFill>
                            <a:schemeClr val="tx1"/>
                          </a:solidFill>
                        </a:rPr>
                        <a:t>spine1 (DC-B)</a:t>
                      </a:r>
                    </a:p>
                  </a:txBody>
                  <a:tcPr/>
                </a:tc>
                <a:extLst>
                  <a:ext uri="{0D108BD9-81ED-4DB2-BD59-A6C34878D82A}">
                    <a16:rowId xmlns:a16="http://schemas.microsoft.com/office/drawing/2014/main" val="2893093250"/>
                  </a:ext>
                </a:extLst>
              </a:tr>
            </a:tbl>
          </a:graphicData>
        </a:graphic>
      </p:graphicFrame>
      <p:sp>
        <p:nvSpPr>
          <p:cNvPr id="7" name="Title 1">
            <a:extLst>
              <a:ext uri="{FF2B5EF4-FFF2-40B4-BE49-F238E27FC236}">
                <a16:creationId xmlns:a16="http://schemas.microsoft.com/office/drawing/2014/main" id="{C8331101-48CE-7856-32B4-978AA0C60F80}"/>
              </a:ext>
            </a:extLst>
          </p:cNvPr>
          <p:cNvSpPr>
            <a:spLocks noGrp="1"/>
          </p:cNvSpPr>
          <p:nvPr>
            <p:ph type="title"/>
          </p:nvPr>
        </p:nvSpPr>
        <p:spPr>
          <a:xfrm>
            <a:off x="371226" y="295421"/>
            <a:ext cx="8438572" cy="642305"/>
          </a:xfrm>
        </p:spPr>
        <p:txBody>
          <a:bodyPr/>
          <a:lstStyle/>
          <a:p>
            <a:r>
              <a:rPr lang="en-US" cap="none" dirty="0"/>
              <a:t>DCI Addendum: Direct Peering – Overlay</a:t>
            </a:r>
          </a:p>
        </p:txBody>
      </p:sp>
      <p:pic>
        <p:nvPicPr>
          <p:cNvPr id="9" name="Picture 8">
            <a:extLst>
              <a:ext uri="{FF2B5EF4-FFF2-40B4-BE49-F238E27FC236}">
                <a16:creationId xmlns:a16="http://schemas.microsoft.com/office/drawing/2014/main" id="{3E7E7CCA-ECCE-B0C0-F6FD-0548A46A1FB9}"/>
              </a:ext>
            </a:extLst>
          </p:cNvPr>
          <p:cNvPicPr>
            <a:picLocks noChangeAspect="1"/>
          </p:cNvPicPr>
          <p:nvPr/>
        </p:nvPicPr>
        <p:blipFill>
          <a:blip r:embed="rId3"/>
          <a:stretch>
            <a:fillRect/>
          </a:stretch>
        </p:blipFill>
        <p:spPr>
          <a:xfrm>
            <a:off x="4081186" y="1305025"/>
            <a:ext cx="4716843" cy="3054914"/>
          </a:xfrm>
          <a:prstGeom prst="rect">
            <a:avLst/>
          </a:prstGeom>
        </p:spPr>
      </p:pic>
    </p:spTree>
    <p:extLst>
      <p:ext uri="{BB962C8B-B14F-4D97-AF65-F5344CB8AC3E}">
        <p14:creationId xmlns:p14="http://schemas.microsoft.com/office/powerpoint/2010/main" val="726324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
            <a:extLst>
              <a:ext uri="{FF2B5EF4-FFF2-40B4-BE49-F238E27FC236}">
                <a16:creationId xmlns:a16="http://schemas.microsoft.com/office/drawing/2014/main" id="{A4C54826-556A-BE41-B55E-9F6C109AD201}"/>
              </a:ext>
            </a:extLst>
          </p:cNvPr>
          <p:cNvSpPr>
            <a:spLocks noGrp="1"/>
          </p:cNvSpPr>
          <p:nvPr>
            <p:ph idx="1"/>
          </p:nvPr>
        </p:nvSpPr>
        <p:spPr>
          <a:xfrm>
            <a:off x="383094" y="1197579"/>
            <a:ext cx="3539767" cy="3565918"/>
          </a:xfrm>
        </p:spPr>
        <p:txBody>
          <a:bodyPr/>
          <a:lstStyle/>
          <a:p>
            <a:pPr>
              <a:lnSpc>
                <a:spcPct val="100000"/>
              </a:lnSpc>
              <a:spcBef>
                <a:spcPts val="900"/>
              </a:spcBef>
            </a:pPr>
            <a:r>
              <a:rPr lang="en-US" sz="1000" dirty="0"/>
              <a:t>Because this Direct Peering use-case is adjacent to the lab design, I will remove the link from the eve-ng topology and use the Time Voyager feature in </a:t>
            </a:r>
            <a:r>
              <a:rPr lang="en-US" sz="1000" dirty="0" err="1"/>
              <a:t>Apstra</a:t>
            </a:r>
            <a:r>
              <a:rPr lang="en-US" sz="1000" dirty="0"/>
              <a:t> to restore the configuration to the previous state.</a:t>
            </a:r>
          </a:p>
          <a:p>
            <a:pPr>
              <a:lnSpc>
                <a:spcPct val="100000"/>
              </a:lnSpc>
              <a:spcBef>
                <a:spcPts val="900"/>
              </a:spcBef>
            </a:pPr>
            <a:r>
              <a:rPr lang="en-US" sz="1000" dirty="0"/>
              <a:t>I’ve been adding descriptions to my commits, so restoring a previous state is easy. You can add a description to any previous revision after you commit, so if you forgot, no worries.</a:t>
            </a:r>
          </a:p>
        </p:txBody>
      </p:sp>
      <p:pic>
        <p:nvPicPr>
          <p:cNvPr id="5" name="Picture 4">
            <a:extLst>
              <a:ext uri="{FF2B5EF4-FFF2-40B4-BE49-F238E27FC236}">
                <a16:creationId xmlns:a16="http://schemas.microsoft.com/office/drawing/2014/main" id="{7D1A828B-CFF6-FA9B-5F6F-9B2E1942424F}"/>
              </a:ext>
            </a:extLst>
          </p:cNvPr>
          <p:cNvPicPr>
            <a:picLocks noChangeAspect="1"/>
          </p:cNvPicPr>
          <p:nvPr/>
        </p:nvPicPr>
        <p:blipFill>
          <a:blip r:embed="rId2"/>
          <a:stretch>
            <a:fillRect/>
          </a:stretch>
        </p:blipFill>
        <p:spPr>
          <a:xfrm>
            <a:off x="4179019" y="1345722"/>
            <a:ext cx="4630779" cy="3006618"/>
          </a:xfrm>
          <a:prstGeom prst="rect">
            <a:avLst/>
          </a:prstGeom>
        </p:spPr>
      </p:pic>
      <p:sp>
        <p:nvSpPr>
          <p:cNvPr id="6" name="Title 1">
            <a:extLst>
              <a:ext uri="{FF2B5EF4-FFF2-40B4-BE49-F238E27FC236}">
                <a16:creationId xmlns:a16="http://schemas.microsoft.com/office/drawing/2014/main" id="{FFBB1C6E-2B37-2766-105C-545BDE23B972}"/>
              </a:ext>
            </a:extLst>
          </p:cNvPr>
          <p:cNvSpPr>
            <a:spLocks noGrp="1"/>
          </p:cNvSpPr>
          <p:nvPr>
            <p:ph type="title"/>
          </p:nvPr>
        </p:nvSpPr>
        <p:spPr>
          <a:xfrm>
            <a:off x="371226" y="295421"/>
            <a:ext cx="8438572" cy="642305"/>
          </a:xfrm>
        </p:spPr>
        <p:txBody>
          <a:bodyPr/>
          <a:lstStyle/>
          <a:p>
            <a:r>
              <a:rPr lang="en-US" cap="none" dirty="0"/>
              <a:t>DCI Addendum: Direct Peering– Restoring the Lab</a:t>
            </a:r>
          </a:p>
        </p:txBody>
      </p:sp>
    </p:spTree>
    <p:extLst>
      <p:ext uri="{BB962C8B-B14F-4D97-AF65-F5344CB8AC3E}">
        <p14:creationId xmlns:p14="http://schemas.microsoft.com/office/powerpoint/2010/main" val="2221789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22D69-91EE-4129-AC00-53D38324D1BC}"/>
              </a:ext>
            </a:extLst>
          </p:cNvPr>
          <p:cNvSpPr>
            <a:spLocks noGrp="1"/>
          </p:cNvSpPr>
          <p:nvPr>
            <p:ph type="ctrTitle"/>
          </p:nvPr>
        </p:nvSpPr>
        <p:spPr>
          <a:xfrm>
            <a:off x="2525118" y="473558"/>
            <a:ext cx="3802040" cy="502212"/>
          </a:xfrm>
        </p:spPr>
        <p:txBody>
          <a:bodyPr/>
          <a:lstStyle/>
          <a:p>
            <a:r>
              <a:rPr lang="en-US" sz="2400" cap="none"/>
              <a:t>Day-1 Service Provisioning</a:t>
            </a:r>
          </a:p>
        </p:txBody>
      </p:sp>
      <p:sp>
        <p:nvSpPr>
          <p:cNvPr id="3" name="TextBox 2">
            <a:extLst>
              <a:ext uri="{FF2B5EF4-FFF2-40B4-BE49-F238E27FC236}">
                <a16:creationId xmlns:a16="http://schemas.microsoft.com/office/drawing/2014/main" id="{A427F910-B5B3-9449-A844-00D003497BC2}"/>
              </a:ext>
            </a:extLst>
          </p:cNvPr>
          <p:cNvSpPr txBox="1"/>
          <p:nvPr/>
        </p:nvSpPr>
        <p:spPr>
          <a:xfrm>
            <a:off x="3100077" y="1202834"/>
            <a:ext cx="3070071" cy="2271840"/>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sz="1200" dirty="0">
                <a:solidFill>
                  <a:schemeClr val="bg1">
                    <a:lumMod val="75000"/>
                  </a:schemeClr>
                </a:solidFill>
              </a:rPr>
              <a:t>Create Routing Zones</a:t>
            </a:r>
          </a:p>
          <a:p>
            <a:pPr marL="285750" indent="-285750">
              <a:lnSpc>
                <a:spcPct val="150000"/>
              </a:lnSpc>
              <a:buFont typeface="Arial" panose="020B0604020202020204" pitchFamily="34" charset="0"/>
              <a:buChar char="•"/>
            </a:pPr>
            <a:r>
              <a:rPr lang="en-US" sz="1200" dirty="0">
                <a:solidFill>
                  <a:schemeClr val="bg1">
                    <a:lumMod val="75000"/>
                  </a:schemeClr>
                </a:solidFill>
              </a:rPr>
              <a:t>Create Virtual Networks</a:t>
            </a:r>
          </a:p>
          <a:p>
            <a:pPr marL="285750" indent="-285750">
              <a:lnSpc>
                <a:spcPct val="150000"/>
              </a:lnSpc>
              <a:buFont typeface="Arial" panose="020B0604020202020204" pitchFamily="34" charset="0"/>
              <a:buChar char="•"/>
            </a:pPr>
            <a:r>
              <a:rPr lang="en-US" sz="1200" dirty="0">
                <a:solidFill>
                  <a:schemeClr val="bg1">
                    <a:lumMod val="75000"/>
                  </a:schemeClr>
                </a:solidFill>
              </a:rPr>
              <a:t>Assign Virtual Network to Switchports</a:t>
            </a:r>
          </a:p>
          <a:p>
            <a:pPr marL="285750" indent="-285750">
              <a:lnSpc>
                <a:spcPct val="150000"/>
              </a:lnSpc>
              <a:buFont typeface="Arial" panose="020B0604020202020204" pitchFamily="34" charset="0"/>
              <a:buChar char="•"/>
            </a:pPr>
            <a:r>
              <a:rPr lang="en-US" sz="1200" dirty="0">
                <a:solidFill>
                  <a:schemeClr val="bg1">
                    <a:lumMod val="75000"/>
                  </a:schemeClr>
                </a:solidFill>
              </a:rPr>
              <a:t>Add Testing Hosts</a:t>
            </a:r>
          </a:p>
          <a:p>
            <a:pPr marL="285750" indent="-285750">
              <a:lnSpc>
                <a:spcPct val="150000"/>
              </a:lnSpc>
              <a:buFont typeface="Arial" panose="020B0604020202020204" pitchFamily="34" charset="0"/>
              <a:buChar char="•"/>
            </a:pPr>
            <a:r>
              <a:rPr lang="en-US" sz="1200" dirty="0">
                <a:solidFill>
                  <a:schemeClr val="bg1">
                    <a:lumMod val="75000"/>
                  </a:schemeClr>
                </a:solidFill>
              </a:rPr>
              <a:t>Data Center Interconnect (OTT)</a:t>
            </a:r>
          </a:p>
          <a:p>
            <a:pPr marL="285750" indent="-285750">
              <a:lnSpc>
                <a:spcPct val="150000"/>
              </a:lnSpc>
              <a:buFont typeface="Arial" panose="020B0604020202020204" pitchFamily="34" charset="0"/>
              <a:buChar char="•"/>
            </a:pPr>
            <a:r>
              <a:rPr lang="en-US" sz="1200" b="1" dirty="0">
                <a:solidFill>
                  <a:schemeClr val="bg1"/>
                </a:solidFill>
              </a:rPr>
              <a:t>DCI Addendum – Direct Peering</a:t>
            </a:r>
          </a:p>
          <a:p>
            <a:pPr marL="285750" indent="-285750">
              <a:lnSpc>
                <a:spcPct val="150000"/>
              </a:lnSpc>
              <a:buFont typeface="Arial" panose="020B0604020202020204" pitchFamily="34" charset="0"/>
              <a:buChar char="•"/>
            </a:pPr>
            <a:r>
              <a:rPr lang="en-US" sz="1200" dirty="0">
                <a:solidFill>
                  <a:schemeClr val="bg1">
                    <a:lumMod val="75000"/>
                  </a:schemeClr>
                </a:solidFill>
              </a:rPr>
              <a:t>Core Connectivity</a:t>
            </a:r>
          </a:p>
          <a:p>
            <a:pPr marL="285750" indent="-285750">
              <a:lnSpc>
                <a:spcPct val="150000"/>
              </a:lnSpc>
              <a:buFont typeface="Arial" panose="020B0604020202020204" pitchFamily="34" charset="0"/>
              <a:buChar char="•"/>
            </a:pPr>
            <a:r>
              <a:rPr lang="en-US" sz="1200" dirty="0">
                <a:solidFill>
                  <a:schemeClr val="bg1">
                    <a:lumMod val="75000"/>
                  </a:schemeClr>
                </a:solidFill>
              </a:rPr>
              <a:t>Internet Connectivity</a:t>
            </a:r>
          </a:p>
        </p:txBody>
      </p:sp>
    </p:spTree>
    <p:extLst>
      <p:ext uri="{BB962C8B-B14F-4D97-AF65-F5344CB8AC3E}">
        <p14:creationId xmlns:p14="http://schemas.microsoft.com/office/powerpoint/2010/main" val="74990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73D9F6-1EC1-0C4B-BE54-89566BA46756}"/>
              </a:ext>
            </a:extLst>
          </p:cNvPr>
          <p:cNvSpPr>
            <a:spLocks noGrp="1"/>
          </p:cNvSpPr>
          <p:nvPr>
            <p:ph type="sldNum" sz="quarter" idx="12"/>
          </p:nvPr>
        </p:nvSpPr>
        <p:spPr/>
        <p:txBody>
          <a:bodyPr/>
          <a:lstStyle/>
          <a:p>
            <a:fld id="{911CAEDA-F13C-43B4-B3A8-D3983B745648}" type="slidenum">
              <a:rPr lang="en-US" smtClean="0"/>
              <a:t>4</a:t>
            </a:fld>
            <a:endParaRPr lang="en-US"/>
          </a:p>
        </p:txBody>
      </p:sp>
      <p:sp>
        <p:nvSpPr>
          <p:cNvPr id="3" name="Content Placeholder 2">
            <a:extLst>
              <a:ext uri="{FF2B5EF4-FFF2-40B4-BE49-F238E27FC236}">
                <a16:creationId xmlns:a16="http://schemas.microsoft.com/office/drawing/2014/main" id="{C70C21E7-1FD2-8346-AC1B-C0EF249706EA}"/>
              </a:ext>
            </a:extLst>
          </p:cNvPr>
          <p:cNvSpPr>
            <a:spLocks noGrp="1"/>
          </p:cNvSpPr>
          <p:nvPr>
            <p:ph idx="1"/>
          </p:nvPr>
        </p:nvSpPr>
        <p:spPr>
          <a:xfrm>
            <a:off x="361552" y="1129192"/>
            <a:ext cx="6338957" cy="3939158"/>
          </a:xfrm>
        </p:spPr>
        <p:txBody>
          <a:bodyPr/>
          <a:lstStyle/>
          <a:p>
            <a:pPr marL="0" indent="0">
              <a:lnSpc>
                <a:spcPct val="100000"/>
              </a:lnSpc>
              <a:buNone/>
            </a:pPr>
            <a:r>
              <a:rPr lang="en-US" sz="1200" dirty="0"/>
              <a:t>While working with a customer to build a physical lab, I was asked about direct DCI between fabrics. Like our lab, the customer has two fabrics. Unlike our lab, rather than having OTT DCI with intermediate layer-3 routers, their border </a:t>
            </a:r>
            <a:r>
              <a:rPr lang="en-US" sz="1200" dirty="0" err="1"/>
              <a:t>leafs</a:t>
            </a:r>
            <a:r>
              <a:rPr lang="en-US" sz="1200" dirty="0"/>
              <a:t> were directly connected. In a production scenario, you might see this design when two fabrics are physically adjacent to each other in the same data center, or if the DCI link between geographically separated fabrics is a Layer-2 service.</a:t>
            </a:r>
          </a:p>
          <a:p>
            <a:pPr marL="0" indent="0">
              <a:lnSpc>
                <a:spcPct val="100000"/>
              </a:lnSpc>
              <a:buNone/>
            </a:pPr>
            <a:r>
              <a:rPr lang="en-US" sz="1200" dirty="0"/>
              <a:t>The workflow to do this is different than the OTT workflow and is worth reviewing. In our lab, we’ll create a single link between spines in DC-A and DC-B, something we can do since we don’t need any VXLAN gateway functionality for this to work (NOTE: this works on </a:t>
            </a:r>
            <a:r>
              <a:rPr lang="en-US" sz="1200" dirty="0" err="1"/>
              <a:t>leafs</a:t>
            </a:r>
            <a:r>
              <a:rPr lang="en-US" sz="1200" dirty="0"/>
              <a:t> as well). Once the the underlay is built, the overlay configuration will use the same workflow defined in the previous section to share type-2/3 routes between fabrics.</a:t>
            </a:r>
          </a:p>
        </p:txBody>
      </p:sp>
      <p:sp>
        <p:nvSpPr>
          <p:cNvPr id="5" name="Title 1">
            <a:extLst>
              <a:ext uri="{FF2B5EF4-FFF2-40B4-BE49-F238E27FC236}">
                <a16:creationId xmlns:a16="http://schemas.microsoft.com/office/drawing/2014/main" id="{69D6BACB-2FF7-0440-91FC-83A7921C711F}"/>
              </a:ext>
            </a:extLst>
          </p:cNvPr>
          <p:cNvSpPr txBox="1">
            <a:spLocks/>
          </p:cNvSpPr>
          <p:nvPr/>
        </p:nvSpPr>
        <p:spPr>
          <a:xfrm>
            <a:off x="295599" y="536264"/>
            <a:ext cx="6338957" cy="428962"/>
          </a:xfrm>
          <a:prstGeom prst="rect">
            <a:avLst/>
          </a:prstGeom>
        </p:spPr>
        <p:txBody>
          <a:bodyPr/>
          <a:lstStyle>
            <a:lvl1pPr algn="l" defTabSz="685800" rtl="0" eaLnBrk="1" latinLnBrk="0" hangingPunct="1">
              <a:lnSpc>
                <a:spcPct val="90000"/>
              </a:lnSpc>
              <a:spcBef>
                <a:spcPct val="0"/>
              </a:spcBef>
              <a:buNone/>
              <a:defRPr sz="2000" kern="1200" cap="all" baseline="0">
                <a:solidFill>
                  <a:schemeClr val="accent1"/>
                </a:solidFill>
                <a:latin typeface="+mn-lt"/>
                <a:ea typeface="Lato Light" panose="020F0302020204030203" pitchFamily="34" charset="0"/>
                <a:cs typeface="Lato Light" panose="020F0302020204030203" pitchFamily="34" charset="0"/>
              </a:defRPr>
            </a:lvl1pPr>
          </a:lstStyle>
          <a:p>
            <a:r>
              <a:rPr lang="en-US" sz="2400" cap="none" dirty="0"/>
              <a:t>DCI Addendum: Direct Peering – Underlay</a:t>
            </a:r>
          </a:p>
        </p:txBody>
      </p:sp>
      <p:sp>
        <p:nvSpPr>
          <p:cNvPr id="29" name="Rectangle 28">
            <a:extLst>
              <a:ext uri="{FF2B5EF4-FFF2-40B4-BE49-F238E27FC236}">
                <a16:creationId xmlns:a16="http://schemas.microsoft.com/office/drawing/2014/main" id="{C3EBD00C-9F77-614F-A388-FAB14E060C54}"/>
              </a:ext>
            </a:extLst>
          </p:cNvPr>
          <p:cNvSpPr/>
          <p:nvPr/>
        </p:nvSpPr>
        <p:spPr>
          <a:xfrm>
            <a:off x="1454968" y="4114019"/>
            <a:ext cx="744837" cy="28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A-spine1</a:t>
            </a:r>
          </a:p>
        </p:txBody>
      </p:sp>
      <p:sp>
        <p:nvSpPr>
          <p:cNvPr id="32" name="Rectangle 31">
            <a:extLst>
              <a:ext uri="{FF2B5EF4-FFF2-40B4-BE49-F238E27FC236}">
                <a16:creationId xmlns:a16="http://schemas.microsoft.com/office/drawing/2014/main" id="{33B97C0E-9821-CA4A-8B62-841BDE47CC2A}"/>
              </a:ext>
            </a:extLst>
          </p:cNvPr>
          <p:cNvSpPr/>
          <p:nvPr/>
        </p:nvSpPr>
        <p:spPr>
          <a:xfrm>
            <a:off x="2422914" y="4114019"/>
            <a:ext cx="744837" cy="28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A-spine2</a:t>
            </a:r>
          </a:p>
        </p:txBody>
      </p:sp>
      <p:sp>
        <p:nvSpPr>
          <p:cNvPr id="38" name="Rectangle 37">
            <a:extLst>
              <a:ext uri="{FF2B5EF4-FFF2-40B4-BE49-F238E27FC236}">
                <a16:creationId xmlns:a16="http://schemas.microsoft.com/office/drawing/2014/main" id="{41760583-144B-2449-9EAD-A458D3A93414}"/>
              </a:ext>
            </a:extLst>
          </p:cNvPr>
          <p:cNvSpPr/>
          <p:nvPr/>
        </p:nvSpPr>
        <p:spPr>
          <a:xfrm>
            <a:off x="1454968" y="3527914"/>
            <a:ext cx="744837" cy="28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A-border1</a:t>
            </a:r>
          </a:p>
        </p:txBody>
      </p:sp>
      <p:sp>
        <p:nvSpPr>
          <p:cNvPr id="39" name="Rectangle 38">
            <a:extLst>
              <a:ext uri="{FF2B5EF4-FFF2-40B4-BE49-F238E27FC236}">
                <a16:creationId xmlns:a16="http://schemas.microsoft.com/office/drawing/2014/main" id="{CA73B418-F6DC-2C40-9894-32991511DA0F}"/>
              </a:ext>
            </a:extLst>
          </p:cNvPr>
          <p:cNvSpPr/>
          <p:nvPr/>
        </p:nvSpPr>
        <p:spPr>
          <a:xfrm>
            <a:off x="2422914" y="3527914"/>
            <a:ext cx="744837" cy="28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A-border2</a:t>
            </a:r>
          </a:p>
        </p:txBody>
      </p:sp>
      <p:sp>
        <p:nvSpPr>
          <p:cNvPr id="40" name="Rectangle 39">
            <a:extLst>
              <a:ext uri="{FF2B5EF4-FFF2-40B4-BE49-F238E27FC236}">
                <a16:creationId xmlns:a16="http://schemas.microsoft.com/office/drawing/2014/main" id="{4FCC7DB5-D5A8-9F42-8FAA-DE01FB222F37}"/>
              </a:ext>
            </a:extLst>
          </p:cNvPr>
          <p:cNvSpPr/>
          <p:nvPr/>
        </p:nvSpPr>
        <p:spPr>
          <a:xfrm>
            <a:off x="1454968" y="4692821"/>
            <a:ext cx="744837" cy="28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A-leaf1</a:t>
            </a:r>
          </a:p>
        </p:txBody>
      </p:sp>
      <p:sp>
        <p:nvSpPr>
          <p:cNvPr id="41" name="Rectangle 40">
            <a:extLst>
              <a:ext uri="{FF2B5EF4-FFF2-40B4-BE49-F238E27FC236}">
                <a16:creationId xmlns:a16="http://schemas.microsoft.com/office/drawing/2014/main" id="{B7EF2773-F596-F148-B512-7869DCB7854A}"/>
              </a:ext>
            </a:extLst>
          </p:cNvPr>
          <p:cNvSpPr/>
          <p:nvPr/>
        </p:nvSpPr>
        <p:spPr>
          <a:xfrm>
            <a:off x="2422914" y="4692821"/>
            <a:ext cx="744837" cy="28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A-leaf2</a:t>
            </a:r>
          </a:p>
        </p:txBody>
      </p:sp>
      <p:cxnSp>
        <p:nvCxnSpPr>
          <p:cNvPr id="42" name="Straight Connector 41">
            <a:extLst>
              <a:ext uri="{FF2B5EF4-FFF2-40B4-BE49-F238E27FC236}">
                <a16:creationId xmlns:a16="http://schemas.microsoft.com/office/drawing/2014/main" id="{99925EDD-66AA-0246-952B-7F19CF30E2D2}"/>
              </a:ext>
            </a:extLst>
          </p:cNvPr>
          <p:cNvCxnSpPr>
            <a:cxnSpLocks/>
            <a:stCxn id="29" idx="2"/>
            <a:endCxn id="40" idx="0"/>
          </p:cNvCxnSpPr>
          <p:nvPr/>
        </p:nvCxnSpPr>
        <p:spPr>
          <a:xfrm>
            <a:off x="1827387" y="4399769"/>
            <a:ext cx="0" cy="293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862ED9-BEBC-9D44-BE52-7A70E495AC5A}"/>
              </a:ext>
            </a:extLst>
          </p:cNvPr>
          <p:cNvCxnSpPr>
            <a:cxnSpLocks/>
            <a:stCxn id="41" idx="0"/>
            <a:endCxn id="29" idx="2"/>
          </p:cNvCxnSpPr>
          <p:nvPr/>
        </p:nvCxnSpPr>
        <p:spPr>
          <a:xfrm flipH="1" flipV="1">
            <a:off x="1827387" y="4399769"/>
            <a:ext cx="967946" cy="293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B134890-5134-2C41-BF6E-069B5369DCE9}"/>
              </a:ext>
            </a:extLst>
          </p:cNvPr>
          <p:cNvCxnSpPr>
            <a:cxnSpLocks/>
            <a:stCxn id="40" idx="0"/>
            <a:endCxn id="32" idx="2"/>
          </p:cNvCxnSpPr>
          <p:nvPr/>
        </p:nvCxnSpPr>
        <p:spPr>
          <a:xfrm flipV="1">
            <a:off x="1827387" y="4399769"/>
            <a:ext cx="967946" cy="293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33EE9D7-4201-5147-90CE-0A1966C87FB1}"/>
              </a:ext>
            </a:extLst>
          </p:cNvPr>
          <p:cNvCxnSpPr>
            <a:cxnSpLocks/>
            <a:stCxn id="41" idx="0"/>
            <a:endCxn id="32" idx="2"/>
          </p:cNvCxnSpPr>
          <p:nvPr/>
        </p:nvCxnSpPr>
        <p:spPr>
          <a:xfrm flipV="1">
            <a:off x="2795333" y="4399769"/>
            <a:ext cx="0" cy="293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A0495CF-FA2B-4F4F-A266-1C8673B47F8D}"/>
              </a:ext>
            </a:extLst>
          </p:cNvPr>
          <p:cNvCxnSpPr>
            <a:cxnSpLocks/>
            <a:stCxn id="32" idx="0"/>
            <a:endCxn id="38" idx="2"/>
          </p:cNvCxnSpPr>
          <p:nvPr/>
        </p:nvCxnSpPr>
        <p:spPr>
          <a:xfrm flipH="1" flipV="1">
            <a:off x="1827387" y="3813664"/>
            <a:ext cx="967946" cy="300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2378084-21E5-054E-88D5-9FACD8D8138B}"/>
              </a:ext>
            </a:extLst>
          </p:cNvPr>
          <p:cNvCxnSpPr>
            <a:cxnSpLocks/>
            <a:stCxn id="29" idx="0"/>
            <a:endCxn id="39" idx="2"/>
          </p:cNvCxnSpPr>
          <p:nvPr/>
        </p:nvCxnSpPr>
        <p:spPr>
          <a:xfrm flipV="1">
            <a:off x="1827387" y="3813664"/>
            <a:ext cx="967946" cy="300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1CF7D86-4160-A04C-AED6-31EA9D950425}"/>
              </a:ext>
            </a:extLst>
          </p:cNvPr>
          <p:cNvCxnSpPr>
            <a:cxnSpLocks/>
            <a:stCxn id="32" idx="0"/>
            <a:endCxn id="39" idx="2"/>
          </p:cNvCxnSpPr>
          <p:nvPr/>
        </p:nvCxnSpPr>
        <p:spPr>
          <a:xfrm flipV="1">
            <a:off x="2795333" y="3813664"/>
            <a:ext cx="0" cy="300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912291D-D2C3-E741-AA90-9C3CF9FC464C}"/>
              </a:ext>
            </a:extLst>
          </p:cNvPr>
          <p:cNvCxnSpPr>
            <a:cxnSpLocks/>
            <a:stCxn id="29" idx="0"/>
            <a:endCxn id="38" idx="2"/>
          </p:cNvCxnSpPr>
          <p:nvPr/>
        </p:nvCxnSpPr>
        <p:spPr>
          <a:xfrm flipV="1">
            <a:off x="1827387" y="3813664"/>
            <a:ext cx="0" cy="300355"/>
          </a:xfrm>
          <a:prstGeom prst="line">
            <a:avLst/>
          </a:prstGeom>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5BC8717E-E988-E74A-AD42-2643B77CC5C5}"/>
              </a:ext>
            </a:extLst>
          </p:cNvPr>
          <p:cNvSpPr/>
          <p:nvPr/>
        </p:nvSpPr>
        <p:spPr>
          <a:xfrm>
            <a:off x="4102280" y="4114019"/>
            <a:ext cx="744837" cy="28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B-spine1</a:t>
            </a:r>
          </a:p>
        </p:txBody>
      </p:sp>
      <p:sp>
        <p:nvSpPr>
          <p:cNvPr id="58" name="Rectangle 57">
            <a:extLst>
              <a:ext uri="{FF2B5EF4-FFF2-40B4-BE49-F238E27FC236}">
                <a16:creationId xmlns:a16="http://schemas.microsoft.com/office/drawing/2014/main" id="{1D5A9D17-9E2E-EE48-9BC0-45E808C48892}"/>
              </a:ext>
            </a:extLst>
          </p:cNvPr>
          <p:cNvSpPr/>
          <p:nvPr/>
        </p:nvSpPr>
        <p:spPr>
          <a:xfrm>
            <a:off x="5070226" y="4114019"/>
            <a:ext cx="744837" cy="28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B-spine2</a:t>
            </a:r>
          </a:p>
        </p:txBody>
      </p:sp>
      <p:sp>
        <p:nvSpPr>
          <p:cNvPr id="59" name="Rectangle 58">
            <a:extLst>
              <a:ext uri="{FF2B5EF4-FFF2-40B4-BE49-F238E27FC236}">
                <a16:creationId xmlns:a16="http://schemas.microsoft.com/office/drawing/2014/main" id="{97FC3EBC-F8A5-684C-AC9D-8659B76EFF62}"/>
              </a:ext>
            </a:extLst>
          </p:cNvPr>
          <p:cNvSpPr/>
          <p:nvPr/>
        </p:nvSpPr>
        <p:spPr>
          <a:xfrm>
            <a:off x="4102280" y="3527914"/>
            <a:ext cx="744837" cy="28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B-border1</a:t>
            </a:r>
          </a:p>
        </p:txBody>
      </p:sp>
      <p:sp>
        <p:nvSpPr>
          <p:cNvPr id="60" name="Rectangle 59">
            <a:extLst>
              <a:ext uri="{FF2B5EF4-FFF2-40B4-BE49-F238E27FC236}">
                <a16:creationId xmlns:a16="http://schemas.microsoft.com/office/drawing/2014/main" id="{CED3415C-0A14-AA49-ACD1-8C2D2A6276B4}"/>
              </a:ext>
            </a:extLst>
          </p:cNvPr>
          <p:cNvSpPr/>
          <p:nvPr/>
        </p:nvSpPr>
        <p:spPr>
          <a:xfrm>
            <a:off x="5070226" y="3527914"/>
            <a:ext cx="744837" cy="28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B-border2</a:t>
            </a:r>
          </a:p>
        </p:txBody>
      </p:sp>
      <p:sp>
        <p:nvSpPr>
          <p:cNvPr id="61" name="Rectangle 60">
            <a:extLst>
              <a:ext uri="{FF2B5EF4-FFF2-40B4-BE49-F238E27FC236}">
                <a16:creationId xmlns:a16="http://schemas.microsoft.com/office/drawing/2014/main" id="{1EA038F6-D666-D944-A6DE-C24074AA17DF}"/>
              </a:ext>
            </a:extLst>
          </p:cNvPr>
          <p:cNvSpPr/>
          <p:nvPr/>
        </p:nvSpPr>
        <p:spPr>
          <a:xfrm>
            <a:off x="4102280" y="4692821"/>
            <a:ext cx="744837" cy="28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B-leaf1</a:t>
            </a:r>
          </a:p>
        </p:txBody>
      </p:sp>
      <p:sp>
        <p:nvSpPr>
          <p:cNvPr id="62" name="Rectangle 61">
            <a:extLst>
              <a:ext uri="{FF2B5EF4-FFF2-40B4-BE49-F238E27FC236}">
                <a16:creationId xmlns:a16="http://schemas.microsoft.com/office/drawing/2014/main" id="{C6A2538C-341C-CC4E-A896-23AEA9584469}"/>
              </a:ext>
            </a:extLst>
          </p:cNvPr>
          <p:cNvSpPr/>
          <p:nvPr/>
        </p:nvSpPr>
        <p:spPr>
          <a:xfrm>
            <a:off x="5070226" y="4692821"/>
            <a:ext cx="744837" cy="28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B-leaf2</a:t>
            </a:r>
          </a:p>
        </p:txBody>
      </p:sp>
      <p:cxnSp>
        <p:nvCxnSpPr>
          <p:cNvPr id="63" name="Straight Connector 62">
            <a:extLst>
              <a:ext uri="{FF2B5EF4-FFF2-40B4-BE49-F238E27FC236}">
                <a16:creationId xmlns:a16="http://schemas.microsoft.com/office/drawing/2014/main" id="{6433D211-4B63-C84E-8DC8-43CA9470D946}"/>
              </a:ext>
            </a:extLst>
          </p:cNvPr>
          <p:cNvCxnSpPr>
            <a:cxnSpLocks/>
            <a:stCxn id="57" idx="2"/>
            <a:endCxn id="61" idx="0"/>
          </p:cNvCxnSpPr>
          <p:nvPr/>
        </p:nvCxnSpPr>
        <p:spPr>
          <a:xfrm>
            <a:off x="4474699" y="4399769"/>
            <a:ext cx="0" cy="293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D65FDF4-ACB2-4C4E-B177-4CEB8B07DA5A}"/>
              </a:ext>
            </a:extLst>
          </p:cNvPr>
          <p:cNvCxnSpPr>
            <a:cxnSpLocks/>
            <a:stCxn id="62" idx="0"/>
            <a:endCxn id="57" idx="2"/>
          </p:cNvCxnSpPr>
          <p:nvPr/>
        </p:nvCxnSpPr>
        <p:spPr>
          <a:xfrm flipH="1" flipV="1">
            <a:off x="4474699" y="4399769"/>
            <a:ext cx="967946" cy="293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E9A1EE3-42EA-3946-A8FF-3ECD178F2808}"/>
              </a:ext>
            </a:extLst>
          </p:cNvPr>
          <p:cNvCxnSpPr>
            <a:cxnSpLocks/>
            <a:stCxn id="61" idx="0"/>
            <a:endCxn id="58" idx="2"/>
          </p:cNvCxnSpPr>
          <p:nvPr/>
        </p:nvCxnSpPr>
        <p:spPr>
          <a:xfrm flipV="1">
            <a:off x="4474699" y="4399769"/>
            <a:ext cx="967946" cy="293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F150DC5-EBBB-474C-9C74-7A6A405B2BC6}"/>
              </a:ext>
            </a:extLst>
          </p:cNvPr>
          <p:cNvCxnSpPr>
            <a:cxnSpLocks/>
            <a:stCxn id="62" idx="0"/>
            <a:endCxn id="58" idx="2"/>
          </p:cNvCxnSpPr>
          <p:nvPr/>
        </p:nvCxnSpPr>
        <p:spPr>
          <a:xfrm flipV="1">
            <a:off x="5442645" y="4399769"/>
            <a:ext cx="0" cy="293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219A226-F8B6-F14E-BD51-FFC1D648CF5D}"/>
              </a:ext>
            </a:extLst>
          </p:cNvPr>
          <p:cNvCxnSpPr>
            <a:cxnSpLocks/>
            <a:stCxn id="58" idx="0"/>
            <a:endCxn id="59" idx="2"/>
          </p:cNvCxnSpPr>
          <p:nvPr/>
        </p:nvCxnSpPr>
        <p:spPr>
          <a:xfrm flipH="1" flipV="1">
            <a:off x="4474699" y="3813664"/>
            <a:ext cx="967946" cy="300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567453E-FEB4-9A4E-9F1C-7350C471B56B}"/>
              </a:ext>
            </a:extLst>
          </p:cNvPr>
          <p:cNvCxnSpPr>
            <a:cxnSpLocks/>
            <a:stCxn id="57" idx="0"/>
            <a:endCxn id="60" idx="2"/>
          </p:cNvCxnSpPr>
          <p:nvPr/>
        </p:nvCxnSpPr>
        <p:spPr>
          <a:xfrm flipV="1">
            <a:off x="4474699" y="3813664"/>
            <a:ext cx="967946" cy="300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A4B0764-324C-BD4B-886D-E1D86B14A311}"/>
              </a:ext>
            </a:extLst>
          </p:cNvPr>
          <p:cNvCxnSpPr>
            <a:cxnSpLocks/>
            <a:stCxn id="58" idx="0"/>
            <a:endCxn id="60" idx="2"/>
          </p:cNvCxnSpPr>
          <p:nvPr/>
        </p:nvCxnSpPr>
        <p:spPr>
          <a:xfrm flipV="1">
            <a:off x="5442645" y="3813664"/>
            <a:ext cx="0" cy="300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EAD5260-888E-8F43-814F-05EB66744A4C}"/>
              </a:ext>
            </a:extLst>
          </p:cNvPr>
          <p:cNvCxnSpPr>
            <a:cxnSpLocks/>
            <a:stCxn id="57" idx="0"/>
            <a:endCxn id="59" idx="2"/>
          </p:cNvCxnSpPr>
          <p:nvPr/>
        </p:nvCxnSpPr>
        <p:spPr>
          <a:xfrm flipV="1">
            <a:off x="4474699" y="3813664"/>
            <a:ext cx="0" cy="300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4B45DED-2678-9F27-A6A9-274D2D3FA865}"/>
              </a:ext>
            </a:extLst>
          </p:cNvPr>
          <p:cNvCxnSpPr>
            <a:cxnSpLocks/>
            <a:stCxn id="57" idx="1"/>
            <a:endCxn id="32" idx="3"/>
          </p:cNvCxnSpPr>
          <p:nvPr/>
        </p:nvCxnSpPr>
        <p:spPr>
          <a:xfrm flipH="1">
            <a:off x="3167751" y="4256894"/>
            <a:ext cx="934529"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0C78CC4-C39E-DDDB-6005-81C485286390}"/>
              </a:ext>
            </a:extLst>
          </p:cNvPr>
          <p:cNvSpPr txBox="1"/>
          <p:nvPr/>
        </p:nvSpPr>
        <p:spPr>
          <a:xfrm>
            <a:off x="3104778" y="4019133"/>
            <a:ext cx="546945" cy="200055"/>
          </a:xfrm>
          <a:prstGeom prst="rect">
            <a:avLst/>
          </a:prstGeom>
          <a:noFill/>
        </p:spPr>
        <p:txBody>
          <a:bodyPr wrap="none" rtlCol="0">
            <a:spAutoFit/>
          </a:bodyPr>
          <a:lstStyle/>
          <a:p>
            <a:r>
              <a:rPr lang="en-US" sz="700" dirty="0"/>
              <a:t>ge-0/0/5</a:t>
            </a:r>
          </a:p>
        </p:txBody>
      </p:sp>
      <p:sp>
        <p:nvSpPr>
          <p:cNvPr id="10" name="TextBox 9">
            <a:extLst>
              <a:ext uri="{FF2B5EF4-FFF2-40B4-BE49-F238E27FC236}">
                <a16:creationId xmlns:a16="http://schemas.microsoft.com/office/drawing/2014/main" id="{379A8718-91D8-D25D-0AC1-D44788854242}"/>
              </a:ext>
            </a:extLst>
          </p:cNvPr>
          <p:cNvSpPr txBox="1"/>
          <p:nvPr/>
        </p:nvSpPr>
        <p:spPr>
          <a:xfrm>
            <a:off x="3605697" y="4265686"/>
            <a:ext cx="546945" cy="200055"/>
          </a:xfrm>
          <a:prstGeom prst="rect">
            <a:avLst/>
          </a:prstGeom>
          <a:noFill/>
        </p:spPr>
        <p:txBody>
          <a:bodyPr wrap="none" rtlCol="0">
            <a:spAutoFit/>
          </a:bodyPr>
          <a:lstStyle/>
          <a:p>
            <a:r>
              <a:rPr lang="en-US" sz="700" dirty="0"/>
              <a:t>ge-0/0/5</a:t>
            </a:r>
          </a:p>
        </p:txBody>
      </p:sp>
    </p:spTree>
    <p:extLst>
      <p:ext uri="{BB962C8B-B14F-4D97-AF65-F5344CB8AC3E}">
        <p14:creationId xmlns:p14="http://schemas.microsoft.com/office/powerpoint/2010/main" val="893623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cap="none" dirty="0"/>
              <a:t>DCI Addendum: Direct Peering – Underlay</a:t>
            </a:r>
          </a:p>
        </p:txBody>
      </p:sp>
      <p:sp>
        <p:nvSpPr>
          <p:cNvPr id="23" name="Content Placeholder 2">
            <a:extLst>
              <a:ext uri="{FF2B5EF4-FFF2-40B4-BE49-F238E27FC236}">
                <a16:creationId xmlns:a16="http://schemas.microsoft.com/office/drawing/2014/main" id="{A4C54826-556A-BE41-B55E-9F6C109AD201}"/>
              </a:ext>
            </a:extLst>
          </p:cNvPr>
          <p:cNvSpPr>
            <a:spLocks noGrp="1"/>
          </p:cNvSpPr>
          <p:nvPr>
            <p:ph idx="1"/>
          </p:nvPr>
        </p:nvSpPr>
        <p:spPr>
          <a:xfrm>
            <a:off x="383094" y="1197578"/>
            <a:ext cx="3539767" cy="3504721"/>
          </a:xfrm>
        </p:spPr>
        <p:txBody>
          <a:bodyPr/>
          <a:lstStyle/>
          <a:p>
            <a:pPr marL="171450" indent="-171450">
              <a:lnSpc>
                <a:spcPct val="100000"/>
              </a:lnSpc>
              <a:spcBef>
                <a:spcPts val="900"/>
              </a:spcBef>
              <a:buFont typeface="Arial" panose="020B0604020202020204" pitchFamily="34" charset="0"/>
              <a:buChar char="•"/>
            </a:pPr>
            <a:r>
              <a:rPr lang="en-US" sz="1000" dirty="0"/>
              <a:t>Start by creating a link between:</a:t>
            </a:r>
          </a:p>
          <a:p>
            <a:pPr marL="515938" lvl="1">
              <a:lnSpc>
                <a:spcPct val="100000"/>
              </a:lnSpc>
              <a:spcBef>
                <a:spcPts val="900"/>
              </a:spcBef>
            </a:pPr>
            <a:r>
              <a:rPr lang="en-US" sz="1000" b="1" dirty="0"/>
              <a:t>DC-A-spine2</a:t>
            </a:r>
            <a:r>
              <a:rPr lang="en-US" sz="1000" dirty="0"/>
              <a:t>: ge-0/0/5</a:t>
            </a:r>
          </a:p>
          <a:p>
            <a:pPr marL="515938" lvl="1">
              <a:lnSpc>
                <a:spcPct val="100000"/>
              </a:lnSpc>
              <a:spcBef>
                <a:spcPts val="900"/>
              </a:spcBef>
            </a:pPr>
            <a:r>
              <a:rPr lang="en-US" sz="1000" b="1" dirty="0"/>
              <a:t>DC-B-spine1</a:t>
            </a:r>
            <a:r>
              <a:rPr lang="en-US" sz="1000" dirty="0"/>
              <a:t>: ge-0/0/5</a:t>
            </a:r>
          </a:p>
        </p:txBody>
      </p:sp>
      <p:pic>
        <p:nvPicPr>
          <p:cNvPr id="9" name="Picture 8">
            <a:extLst>
              <a:ext uri="{FF2B5EF4-FFF2-40B4-BE49-F238E27FC236}">
                <a16:creationId xmlns:a16="http://schemas.microsoft.com/office/drawing/2014/main" id="{A649F499-59FB-0164-3EA1-38AFF93C99B2}"/>
              </a:ext>
            </a:extLst>
          </p:cNvPr>
          <p:cNvPicPr>
            <a:picLocks noChangeAspect="1"/>
          </p:cNvPicPr>
          <p:nvPr/>
        </p:nvPicPr>
        <p:blipFill>
          <a:blip r:embed="rId2"/>
          <a:stretch>
            <a:fillRect/>
          </a:stretch>
        </p:blipFill>
        <p:spPr>
          <a:xfrm>
            <a:off x="3586480" y="1985248"/>
            <a:ext cx="5223318" cy="1960674"/>
          </a:xfrm>
          <a:prstGeom prst="rect">
            <a:avLst/>
          </a:prstGeom>
        </p:spPr>
      </p:pic>
    </p:spTree>
    <p:extLst>
      <p:ext uri="{BB962C8B-B14F-4D97-AF65-F5344CB8AC3E}">
        <p14:creationId xmlns:p14="http://schemas.microsoft.com/office/powerpoint/2010/main" val="2661234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cap="none" dirty="0"/>
              <a:t>DCI Addendum: Direct Peering – Underlay</a:t>
            </a:r>
          </a:p>
        </p:txBody>
      </p:sp>
      <p:sp>
        <p:nvSpPr>
          <p:cNvPr id="23" name="Content Placeholder 2">
            <a:extLst>
              <a:ext uri="{FF2B5EF4-FFF2-40B4-BE49-F238E27FC236}">
                <a16:creationId xmlns:a16="http://schemas.microsoft.com/office/drawing/2014/main" id="{A4C54826-556A-BE41-B55E-9F6C109AD201}"/>
              </a:ext>
            </a:extLst>
          </p:cNvPr>
          <p:cNvSpPr>
            <a:spLocks noGrp="1"/>
          </p:cNvSpPr>
          <p:nvPr>
            <p:ph idx="1"/>
          </p:nvPr>
        </p:nvSpPr>
        <p:spPr>
          <a:xfrm>
            <a:off x="383094" y="1197578"/>
            <a:ext cx="3539767" cy="3504721"/>
          </a:xfrm>
        </p:spPr>
        <p:txBody>
          <a:bodyPr/>
          <a:lstStyle/>
          <a:p>
            <a:pPr marL="171450" indent="-171450">
              <a:lnSpc>
                <a:spcPct val="100000"/>
              </a:lnSpc>
              <a:spcBef>
                <a:spcPts val="900"/>
              </a:spcBef>
              <a:buFont typeface="Arial" panose="020B0604020202020204" pitchFamily="34" charset="0"/>
              <a:buChar char="•"/>
            </a:pPr>
            <a:r>
              <a:rPr lang="en-US" sz="1000" dirty="0"/>
              <a:t>Go to </a:t>
            </a:r>
            <a:r>
              <a:rPr lang="en-US" sz="1000" b="1" dirty="0"/>
              <a:t>Blueprints &gt; DC-A &gt; Staged &gt; Physical &gt; Topology</a:t>
            </a:r>
            <a:r>
              <a:rPr lang="en-US" sz="1000" dirty="0"/>
              <a:t>, and click “spine2”</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Click the checkbox for the border rack node and select  “Add external generic system”</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Create a new external generic system called DC-B-Spine1, select “None” for the device representation, and click Next</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Select </a:t>
            </a:r>
            <a:r>
              <a:rPr lang="en-US" sz="1000" b="1" dirty="0">
                <a:solidFill>
                  <a:schemeClr val="bg1">
                    <a:lumMod val="75000"/>
                  </a:schemeClr>
                </a:solidFill>
              </a:rPr>
              <a:t>port 5</a:t>
            </a:r>
            <a:r>
              <a:rPr lang="en-US" sz="1000" dirty="0">
                <a:solidFill>
                  <a:schemeClr val="bg1">
                    <a:lumMod val="75000"/>
                  </a:schemeClr>
                </a:solidFill>
              </a:rPr>
              <a:t> on spine2, click the port icon followed by the “Add Link” button, then click “Create”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Click “DC-B-Spine1”, open the properties page to edit the ASN, and set it to 65200. You can verify this by navigating to Blueprints &gt; DC-B &gt; Staged &gt; Physical &gt; Nodes and viewing the ASN assignment for spine1</a:t>
            </a:r>
          </a:p>
        </p:txBody>
      </p:sp>
      <p:pic>
        <p:nvPicPr>
          <p:cNvPr id="9" name="Picture 8">
            <a:extLst>
              <a:ext uri="{FF2B5EF4-FFF2-40B4-BE49-F238E27FC236}">
                <a16:creationId xmlns:a16="http://schemas.microsoft.com/office/drawing/2014/main" id="{D20AA71D-242D-6BA9-3FD2-F9346E5BAFB2}"/>
              </a:ext>
            </a:extLst>
          </p:cNvPr>
          <p:cNvPicPr>
            <a:picLocks noChangeAspect="1"/>
          </p:cNvPicPr>
          <p:nvPr/>
        </p:nvPicPr>
        <p:blipFill>
          <a:blip r:embed="rId2"/>
          <a:stretch>
            <a:fillRect/>
          </a:stretch>
        </p:blipFill>
        <p:spPr>
          <a:xfrm>
            <a:off x="4021646" y="1326119"/>
            <a:ext cx="4881653" cy="3167957"/>
          </a:xfrm>
          <a:prstGeom prst="rect">
            <a:avLst/>
          </a:prstGeom>
        </p:spPr>
      </p:pic>
    </p:spTree>
    <p:extLst>
      <p:ext uri="{BB962C8B-B14F-4D97-AF65-F5344CB8AC3E}">
        <p14:creationId xmlns:p14="http://schemas.microsoft.com/office/powerpoint/2010/main" val="1897537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cap="none" dirty="0"/>
              <a:t>DCI Addendum: Direct Peering – Underlay</a:t>
            </a:r>
          </a:p>
        </p:txBody>
      </p:sp>
      <p:sp>
        <p:nvSpPr>
          <p:cNvPr id="23" name="Content Placeholder 2">
            <a:extLst>
              <a:ext uri="{FF2B5EF4-FFF2-40B4-BE49-F238E27FC236}">
                <a16:creationId xmlns:a16="http://schemas.microsoft.com/office/drawing/2014/main" id="{A4C54826-556A-BE41-B55E-9F6C109AD201}"/>
              </a:ext>
            </a:extLst>
          </p:cNvPr>
          <p:cNvSpPr>
            <a:spLocks noGrp="1"/>
          </p:cNvSpPr>
          <p:nvPr>
            <p:ph idx="1"/>
          </p:nvPr>
        </p:nvSpPr>
        <p:spPr>
          <a:xfrm>
            <a:off x="383094" y="1197578"/>
            <a:ext cx="3539767" cy="3504721"/>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Go to </a:t>
            </a:r>
            <a:r>
              <a:rPr lang="en-US" sz="1000" b="1" dirty="0">
                <a:solidFill>
                  <a:schemeClr val="bg1">
                    <a:lumMod val="75000"/>
                  </a:schemeClr>
                </a:solidFill>
              </a:rPr>
              <a:t>Blueprints &gt; DC-A &gt; Staged &gt; Physical &gt; Topology</a:t>
            </a:r>
            <a:r>
              <a:rPr lang="en-US" sz="1000" dirty="0">
                <a:solidFill>
                  <a:schemeClr val="bg1">
                    <a:lumMod val="75000"/>
                  </a:schemeClr>
                </a:solidFill>
              </a:rPr>
              <a:t>, and click “spine2”</a:t>
            </a:r>
          </a:p>
          <a:p>
            <a:pPr marL="171450" indent="-171450">
              <a:lnSpc>
                <a:spcPct val="100000"/>
              </a:lnSpc>
              <a:spcBef>
                <a:spcPts val="900"/>
              </a:spcBef>
              <a:buFont typeface="Arial" panose="020B0604020202020204" pitchFamily="34" charset="0"/>
              <a:buChar char="•"/>
            </a:pPr>
            <a:r>
              <a:rPr lang="en-US" sz="1000" dirty="0"/>
              <a:t>Click the checkbox for the border rack node and select  “Add external generic system”</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Create a new external generic system called DC-B-Spine1, select “None” for the device representation, and click Next</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Select </a:t>
            </a:r>
            <a:r>
              <a:rPr lang="en-US" sz="1000" b="1" dirty="0">
                <a:solidFill>
                  <a:schemeClr val="bg1">
                    <a:lumMod val="75000"/>
                  </a:schemeClr>
                </a:solidFill>
              </a:rPr>
              <a:t>port 5</a:t>
            </a:r>
            <a:r>
              <a:rPr lang="en-US" sz="1000" dirty="0">
                <a:solidFill>
                  <a:schemeClr val="bg1">
                    <a:lumMod val="75000"/>
                  </a:schemeClr>
                </a:solidFill>
              </a:rPr>
              <a:t> on spine2, click the port icon followed by the “Add Link” button, then click “Create”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Click “DC-B-Spine1”, open the properties page to edit the ASN, and set it to 65200. You can verify this by navigating to Blueprints &gt; DC-B &gt; Staged &gt; Physical &gt; Nodes and viewing the ASN assignment for spine1</a:t>
            </a:r>
          </a:p>
        </p:txBody>
      </p:sp>
      <p:pic>
        <p:nvPicPr>
          <p:cNvPr id="9" name="Picture 8">
            <a:extLst>
              <a:ext uri="{FF2B5EF4-FFF2-40B4-BE49-F238E27FC236}">
                <a16:creationId xmlns:a16="http://schemas.microsoft.com/office/drawing/2014/main" id="{D17F2B06-DD92-8970-9B1D-21CC6A907210}"/>
              </a:ext>
            </a:extLst>
          </p:cNvPr>
          <p:cNvPicPr>
            <a:picLocks noChangeAspect="1"/>
          </p:cNvPicPr>
          <p:nvPr/>
        </p:nvPicPr>
        <p:blipFill>
          <a:blip r:embed="rId2"/>
          <a:stretch>
            <a:fillRect/>
          </a:stretch>
        </p:blipFill>
        <p:spPr>
          <a:xfrm>
            <a:off x="4035807" y="1372416"/>
            <a:ext cx="4919108" cy="3191421"/>
          </a:xfrm>
          <a:prstGeom prst="rect">
            <a:avLst/>
          </a:prstGeom>
        </p:spPr>
      </p:pic>
    </p:spTree>
    <p:extLst>
      <p:ext uri="{BB962C8B-B14F-4D97-AF65-F5344CB8AC3E}">
        <p14:creationId xmlns:p14="http://schemas.microsoft.com/office/powerpoint/2010/main" val="3280687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cap="none" dirty="0"/>
              <a:t>DCI Addendum: Direct Peering – Underlay</a:t>
            </a:r>
          </a:p>
        </p:txBody>
      </p:sp>
      <p:sp>
        <p:nvSpPr>
          <p:cNvPr id="23" name="Content Placeholder 2">
            <a:extLst>
              <a:ext uri="{FF2B5EF4-FFF2-40B4-BE49-F238E27FC236}">
                <a16:creationId xmlns:a16="http://schemas.microsoft.com/office/drawing/2014/main" id="{A4C54826-556A-BE41-B55E-9F6C109AD201}"/>
              </a:ext>
            </a:extLst>
          </p:cNvPr>
          <p:cNvSpPr>
            <a:spLocks noGrp="1"/>
          </p:cNvSpPr>
          <p:nvPr>
            <p:ph idx="1"/>
          </p:nvPr>
        </p:nvSpPr>
        <p:spPr>
          <a:xfrm>
            <a:off x="383094" y="1197578"/>
            <a:ext cx="3539767" cy="3504721"/>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Go to </a:t>
            </a:r>
            <a:r>
              <a:rPr lang="en-US" sz="1000" b="1" dirty="0">
                <a:solidFill>
                  <a:schemeClr val="bg1">
                    <a:lumMod val="75000"/>
                  </a:schemeClr>
                </a:solidFill>
              </a:rPr>
              <a:t>Blueprints &gt; DC-A &gt; Staged &gt; Physical &gt; Topology</a:t>
            </a:r>
            <a:r>
              <a:rPr lang="en-US" sz="1000" dirty="0">
                <a:solidFill>
                  <a:schemeClr val="bg1">
                    <a:lumMod val="75000"/>
                  </a:schemeClr>
                </a:solidFill>
              </a:rPr>
              <a:t>, and click “spine2”</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Click the checkbox for the border rack node and select  “Add external generic system”</a:t>
            </a:r>
          </a:p>
          <a:p>
            <a:pPr marL="171450" indent="-171450">
              <a:lnSpc>
                <a:spcPct val="100000"/>
              </a:lnSpc>
              <a:spcBef>
                <a:spcPts val="900"/>
              </a:spcBef>
              <a:buFont typeface="Arial" panose="020B0604020202020204" pitchFamily="34" charset="0"/>
              <a:buChar char="•"/>
            </a:pPr>
            <a:r>
              <a:rPr lang="en-US" sz="1000" dirty="0"/>
              <a:t>Create a new external generic system called </a:t>
            </a:r>
            <a:r>
              <a:rPr lang="en-US" sz="1000" dirty="0">
                <a:solidFill>
                  <a:srgbClr val="0070C0"/>
                </a:solidFill>
              </a:rPr>
              <a:t>DC-B-Spine1</a:t>
            </a:r>
            <a:r>
              <a:rPr lang="en-US" sz="1000" dirty="0"/>
              <a:t>, select “None” for the device representation, and click “Next”</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Select </a:t>
            </a:r>
            <a:r>
              <a:rPr lang="en-US" sz="1000" b="1" dirty="0">
                <a:solidFill>
                  <a:schemeClr val="bg1">
                    <a:lumMod val="75000"/>
                  </a:schemeClr>
                </a:solidFill>
              </a:rPr>
              <a:t>port 5</a:t>
            </a:r>
            <a:r>
              <a:rPr lang="en-US" sz="1000" dirty="0">
                <a:solidFill>
                  <a:schemeClr val="bg1">
                    <a:lumMod val="75000"/>
                  </a:schemeClr>
                </a:solidFill>
              </a:rPr>
              <a:t> on spine2, click the port icon followed by the “Add Link” button, then click “Create”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Click “DC-B-Spine1”, open the properties page to edit the ASN, and set it to 65200. You can verify this by navigating to Blueprints &gt; DC-B &gt; Staged &gt; Physical &gt; Nodes and viewing the ASN assignment for spine1</a:t>
            </a:r>
          </a:p>
        </p:txBody>
      </p:sp>
      <p:pic>
        <p:nvPicPr>
          <p:cNvPr id="7" name="Picture 6">
            <a:extLst>
              <a:ext uri="{FF2B5EF4-FFF2-40B4-BE49-F238E27FC236}">
                <a16:creationId xmlns:a16="http://schemas.microsoft.com/office/drawing/2014/main" id="{69CC83C7-3E7D-9430-F588-AB411458389A}"/>
              </a:ext>
            </a:extLst>
          </p:cNvPr>
          <p:cNvPicPr>
            <a:picLocks noChangeAspect="1"/>
          </p:cNvPicPr>
          <p:nvPr/>
        </p:nvPicPr>
        <p:blipFill>
          <a:blip r:embed="rId2"/>
          <a:stretch>
            <a:fillRect/>
          </a:stretch>
        </p:blipFill>
        <p:spPr>
          <a:xfrm>
            <a:off x="4032971" y="1961481"/>
            <a:ext cx="5044574" cy="1485472"/>
          </a:xfrm>
          <a:prstGeom prst="rect">
            <a:avLst/>
          </a:prstGeom>
        </p:spPr>
      </p:pic>
    </p:spTree>
    <p:extLst>
      <p:ext uri="{BB962C8B-B14F-4D97-AF65-F5344CB8AC3E}">
        <p14:creationId xmlns:p14="http://schemas.microsoft.com/office/powerpoint/2010/main" val="3891906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cap="none" dirty="0"/>
              <a:t>DCI Addendum: Direct Peering – Underlay</a:t>
            </a:r>
          </a:p>
        </p:txBody>
      </p:sp>
      <p:sp>
        <p:nvSpPr>
          <p:cNvPr id="23" name="Content Placeholder 2">
            <a:extLst>
              <a:ext uri="{FF2B5EF4-FFF2-40B4-BE49-F238E27FC236}">
                <a16:creationId xmlns:a16="http://schemas.microsoft.com/office/drawing/2014/main" id="{A4C54826-556A-BE41-B55E-9F6C109AD201}"/>
              </a:ext>
            </a:extLst>
          </p:cNvPr>
          <p:cNvSpPr>
            <a:spLocks noGrp="1"/>
          </p:cNvSpPr>
          <p:nvPr>
            <p:ph idx="1"/>
          </p:nvPr>
        </p:nvSpPr>
        <p:spPr>
          <a:xfrm>
            <a:off x="383094" y="1197578"/>
            <a:ext cx="3539767" cy="3504721"/>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Go to </a:t>
            </a:r>
            <a:r>
              <a:rPr lang="en-US" sz="1000" b="1" dirty="0">
                <a:solidFill>
                  <a:schemeClr val="bg1">
                    <a:lumMod val="75000"/>
                  </a:schemeClr>
                </a:solidFill>
              </a:rPr>
              <a:t>Blueprints &gt; DC-A &gt; Staged &gt; Physical &gt; Topology</a:t>
            </a:r>
            <a:r>
              <a:rPr lang="en-US" sz="1000" dirty="0">
                <a:solidFill>
                  <a:schemeClr val="bg1">
                    <a:lumMod val="75000"/>
                  </a:schemeClr>
                </a:solidFill>
              </a:rPr>
              <a:t>, and click “spine2”</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Click the checkbox for the border rack node and select  “Add external generic system”</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Create a new external generic system called DC-B-Spine1, select “None” for the device representation, and click Next</a:t>
            </a:r>
          </a:p>
          <a:p>
            <a:pPr marL="171450" indent="-171450">
              <a:lnSpc>
                <a:spcPct val="100000"/>
              </a:lnSpc>
              <a:spcBef>
                <a:spcPts val="900"/>
              </a:spcBef>
              <a:buFont typeface="Arial" panose="020B0604020202020204" pitchFamily="34" charset="0"/>
              <a:buChar char="•"/>
            </a:pPr>
            <a:r>
              <a:rPr lang="en-US" sz="1000" dirty="0"/>
              <a:t>Select </a:t>
            </a:r>
            <a:r>
              <a:rPr lang="en-US" sz="1000" b="1" dirty="0"/>
              <a:t>port 5</a:t>
            </a:r>
            <a:r>
              <a:rPr lang="en-US" sz="1000" dirty="0"/>
              <a:t> on spine2, click the port icon followed by the “Add Link” button, then click “Create”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Click “DC-B-Spine1”, open the properties page to edit the ASN, and set it to 65200. You can verify this by navigating to Blueprints &gt; DC-B &gt; Staged &gt; Physical &gt; Nodes and viewing the ASN assignment for spine1</a:t>
            </a:r>
          </a:p>
        </p:txBody>
      </p:sp>
      <p:pic>
        <p:nvPicPr>
          <p:cNvPr id="8" name="Picture 7">
            <a:extLst>
              <a:ext uri="{FF2B5EF4-FFF2-40B4-BE49-F238E27FC236}">
                <a16:creationId xmlns:a16="http://schemas.microsoft.com/office/drawing/2014/main" id="{9A313608-0447-6DF1-365C-FA196EB8B32C}"/>
              </a:ext>
            </a:extLst>
          </p:cNvPr>
          <p:cNvPicPr>
            <a:picLocks noChangeAspect="1"/>
          </p:cNvPicPr>
          <p:nvPr/>
        </p:nvPicPr>
        <p:blipFill>
          <a:blip r:embed="rId2"/>
          <a:stretch>
            <a:fillRect/>
          </a:stretch>
        </p:blipFill>
        <p:spPr>
          <a:xfrm>
            <a:off x="4087230" y="1948486"/>
            <a:ext cx="4889109" cy="1537842"/>
          </a:xfrm>
          <a:prstGeom prst="rect">
            <a:avLst/>
          </a:prstGeom>
        </p:spPr>
      </p:pic>
    </p:spTree>
    <p:extLst>
      <p:ext uri="{BB962C8B-B14F-4D97-AF65-F5344CB8AC3E}">
        <p14:creationId xmlns:p14="http://schemas.microsoft.com/office/powerpoint/2010/main" val="3081950950"/>
      </p:ext>
    </p:extLst>
  </p:cSld>
  <p:clrMapOvr>
    <a:masterClrMapping/>
  </p:clrMapOvr>
</p:sld>
</file>

<file path=ppt/theme/theme1.xml><?xml version="1.0" encoding="utf-8"?>
<a:theme xmlns:a="http://schemas.openxmlformats.org/drawingml/2006/main" name="Juniper Gray - 2018">
  <a:themeElements>
    <a:clrScheme name="1 juniper">
      <a:dk1>
        <a:srgbClr val="3C3C3C"/>
      </a:dk1>
      <a:lt1>
        <a:srgbClr val="FFFFFF"/>
      </a:lt1>
      <a:dk2>
        <a:srgbClr val="B6B8B9"/>
      </a:dk2>
      <a:lt2>
        <a:srgbClr val="F2F2F2"/>
      </a:lt2>
      <a:accent1>
        <a:srgbClr val="8FAD15"/>
      </a:accent1>
      <a:accent2>
        <a:srgbClr val="CFDD45"/>
      </a:accent2>
      <a:accent3>
        <a:srgbClr val="0097A5"/>
      </a:accent3>
      <a:accent4>
        <a:srgbClr val="05C2C7"/>
      </a:accent4>
      <a:accent5>
        <a:srgbClr val="B6B8B9"/>
      </a:accent5>
      <a:accent6>
        <a:srgbClr val="898D90"/>
      </a:accent6>
      <a:hlink>
        <a:srgbClr val="6E9934"/>
      </a:hlink>
      <a:folHlink>
        <a:srgbClr val="6E9934"/>
      </a:folHlink>
    </a:clrScheme>
    <a:fontScheme name="Juniper 2018">
      <a:majorFont>
        <a:latin typeface="Lato Light"/>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N_Base_ppt" id="{662B4E1B-C415-4374-B52F-D8BDD0A2E2D3}" vid="{C74B997E-E0B8-4459-93AD-F7A1574490DF}"/>
    </a:ext>
  </a:extLst>
</a:theme>
</file>

<file path=ppt/theme/theme2.xml><?xml version="1.0" encoding="utf-8"?>
<a:theme xmlns:a="http://schemas.openxmlformats.org/drawingml/2006/main" name="1_Juniper Gray - 2018">
  <a:themeElements>
    <a:clrScheme name="1 juniper">
      <a:dk1>
        <a:srgbClr val="3C3C3C"/>
      </a:dk1>
      <a:lt1>
        <a:srgbClr val="FFFFFF"/>
      </a:lt1>
      <a:dk2>
        <a:srgbClr val="B6B8B9"/>
      </a:dk2>
      <a:lt2>
        <a:srgbClr val="F2F2F2"/>
      </a:lt2>
      <a:accent1>
        <a:srgbClr val="8FAD15"/>
      </a:accent1>
      <a:accent2>
        <a:srgbClr val="CFDD45"/>
      </a:accent2>
      <a:accent3>
        <a:srgbClr val="0097A5"/>
      </a:accent3>
      <a:accent4>
        <a:srgbClr val="05C2C7"/>
      </a:accent4>
      <a:accent5>
        <a:srgbClr val="B6B8B9"/>
      </a:accent5>
      <a:accent6>
        <a:srgbClr val="898D90"/>
      </a:accent6>
      <a:hlink>
        <a:srgbClr val="6E9934"/>
      </a:hlink>
      <a:folHlink>
        <a:srgbClr val="6E9934"/>
      </a:folHlink>
    </a:clrScheme>
    <a:fontScheme name="Juniper 2018">
      <a:majorFont>
        <a:latin typeface="Lato Light"/>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N_Base_ppt" id="{662B4E1B-C415-4374-B52F-D8BDD0A2E2D3}" vid="{C74B997E-E0B8-4459-93AD-F7A1574490D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ade0cbe-e257-4bed-ab07-19dbe533ff76">
      <UserInfo>
        <DisplayName>Raymond Lam</DisplayName>
        <AccountId>21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604033CFA7BA4409FDA6A8E9FE1B3F0" ma:contentTypeVersion="10" ma:contentTypeDescription="Create a new document." ma:contentTypeScope="" ma:versionID="851ee2c1ad497a9a05bb60d4f3815648">
  <xsd:schema xmlns:xsd="http://www.w3.org/2001/XMLSchema" xmlns:xs="http://www.w3.org/2001/XMLSchema" xmlns:p="http://schemas.microsoft.com/office/2006/metadata/properties" xmlns:ns2="3bf7fbd9-0bf4-4111-80b7-639e87ccf239" xmlns:ns3="3ade0cbe-e257-4bed-ab07-19dbe533ff76" targetNamespace="http://schemas.microsoft.com/office/2006/metadata/properties" ma:root="true" ma:fieldsID="02522d7447d94fca9c890ac44f5f5ca1" ns2:_="" ns3:_="">
    <xsd:import namespace="3bf7fbd9-0bf4-4111-80b7-639e87ccf239"/>
    <xsd:import namespace="3ade0cbe-e257-4bed-ab07-19dbe533ff7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f7fbd9-0bf4-4111-80b7-639e87ccf2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de0cbe-e257-4bed-ab07-19dbe533ff7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5D860C-A19A-4D3C-8B21-86C4495D8D10}">
  <ds:schemaRefs>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3ade0cbe-e257-4bed-ab07-19dbe533ff76"/>
    <ds:schemaRef ds:uri="http://www.w3.org/XML/1998/namespace"/>
    <ds:schemaRef ds:uri="3bf7fbd9-0bf4-4111-80b7-639e87ccf239"/>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B29182D3-1EA3-445E-ADDA-86456F4F47D0}">
  <ds:schemaRefs>
    <ds:schemaRef ds:uri="http://schemas.microsoft.com/sharepoint/v3/contenttype/forms"/>
  </ds:schemaRefs>
</ds:datastoreItem>
</file>

<file path=customXml/itemProps3.xml><?xml version="1.0" encoding="utf-8"?>
<ds:datastoreItem xmlns:ds="http://schemas.openxmlformats.org/officeDocument/2006/customXml" ds:itemID="{0D1B5F20-485F-4FEB-AFEE-27F10B61BE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f7fbd9-0bf4-4111-80b7-639e87ccf239"/>
    <ds:schemaRef ds:uri="3ade0cbe-e257-4bed-ab07-19dbe533ff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2018_Base_ppt_template</Template>
  <TotalTime>73518</TotalTime>
  <Words>3296</Words>
  <Application>Microsoft Macintosh PowerPoint</Application>
  <PresentationFormat>On-screen Show (16:9)</PresentationFormat>
  <Paragraphs>324</Paragraphs>
  <Slides>28</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Calibri</vt:lpstr>
      <vt:lpstr>Lato</vt:lpstr>
      <vt:lpstr>Lato Light</vt:lpstr>
      <vt:lpstr>Wingdings</vt:lpstr>
      <vt:lpstr>Juniper Gray - 2018</vt:lpstr>
      <vt:lpstr>1_Juniper Gray - 2018</vt:lpstr>
      <vt:lpstr>Juniper Apstra 4.2.1 EVE-NG Virtual Lab Demo Video series companion guide  Video 8: Day-1 DCI Addendum – Direct Peering</vt:lpstr>
      <vt:lpstr>PowerPoint Presentation</vt:lpstr>
      <vt:lpstr>Day-1 Service Provisioning</vt:lpstr>
      <vt:lpstr>PowerPoint Presentation</vt:lpstr>
      <vt:lpstr>DCI Addendum: Direct Peering – Underlay</vt:lpstr>
      <vt:lpstr>DCI Addendum: Direct Peering – Underlay</vt:lpstr>
      <vt:lpstr>DCI Addendum: Direct Peering – Underlay</vt:lpstr>
      <vt:lpstr>DCI Addendum: Direct Peering – Underlay</vt:lpstr>
      <vt:lpstr>DCI Addendum: Direct Peering – Underlay</vt:lpstr>
      <vt:lpstr>DCI Addendum: Direct Peering – Underlay</vt:lpstr>
      <vt:lpstr>DCI Addendum: Direct Peering – Underlay</vt:lpstr>
      <vt:lpstr>DCI Addendum: Direct Peering – Underlay</vt:lpstr>
      <vt:lpstr>DCI Addendum: Direct Peering – Underlay</vt:lpstr>
      <vt:lpstr>DCI Addendum: Direct Peering – Underlay</vt:lpstr>
      <vt:lpstr>DCI Addendum: Direct Peering – Underlay</vt:lpstr>
      <vt:lpstr>DCI Addendum: Direct Peering – Underlay</vt:lpstr>
      <vt:lpstr>DCI Addendum: Direct Peering – Underlay</vt:lpstr>
      <vt:lpstr>DCI Addendum: Direct Peering – Underlay</vt:lpstr>
      <vt:lpstr>DCI Addendum: Direct Peering – Underlay</vt:lpstr>
      <vt:lpstr>DCI Addendum: Direct Peering – Underlay</vt:lpstr>
      <vt:lpstr>DCI Addendum: Direct Peering – Underlay</vt:lpstr>
      <vt:lpstr>DCI Addendum: Direct Peering – Overlay</vt:lpstr>
      <vt:lpstr>DCI Addendum: Direct Peering – Overlay</vt:lpstr>
      <vt:lpstr>DCI Addendum: Direct Peering – Overlay</vt:lpstr>
      <vt:lpstr>DCI Addendum: Direct Peering – Overlay</vt:lpstr>
      <vt:lpstr>DCI Addendum: Direct Peering – Overlay</vt:lpstr>
      <vt:lpstr>DCI Addendum: Direct Peering – Overlay</vt:lpstr>
      <vt:lpstr>DCI Addendum: Direct Peering– Restoring the Lab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directions</dc:title>
  <dc:creator>Microsoft Office User</dc:creator>
  <cp:lastModifiedBy>Colin Doyle</cp:lastModifiedBy>
  <cp:revision>23</cp:revision>
  <dcterms:created xsi:type="dcterms:W3CDTF">2018-05-14T21:35:17Z</dcterms:created>
  <dcterms:modified xsi:type="dcterms:W3CDTF">2024-01-26T19:52:55Z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42bb4497-e628-4331-88ca-cd18a3936af7</vt:lpwstr>
  </property>
  <property fmtid="{D5CDD505-2E9C-101B-9397-08002B2CF9AE}" pid="3" name="MSIP_Label_0633b888-ae0d-4341-a75f-06e04137d755_Enabled">
    <vt:lpwstr>True</vt:lpwstr>
  </property>
  <property fmtid="{D5CDD505-2E9C-101B-9397-08002B2CF9AE}" pid="4" name="MSIP_Label_0633b888-ae0d-4341-a75f-06e04137d755_SiteId">
    <vt:lpwstr>bea78b3c-4cdb-4130-854a-1d193232e5f4</vt:lpwstr>
  </property>
  <property fmtid="{D5CDD505-2E9C-101B-9397-08002B2CF9AE}" pid="5" name="MSIP_Label_0633b888-ae0d-4341-a75f-06e04137d755_Owner">
    <vt:lpwstr>raylam@juniper.net</vt:lpwstr>
  </property>
  <property fmtid="{D5CDD505-2E9C-101B-9397-08002B2CF9AE}" pid="6" name="MSIP_Label_0633b888-ae0d-4341-a75f-06e04137d755_SetDate">
    <vt:lpwstr>2019-04-05T11:09:47.1468124Z</vt:lpwstr>
  </property>
  <property fmtid="{D5CDD505-2E9C-101B-9397-08002B2CF9AE}" pid="7" name="MSIP_Label_0633b888-ae0d-4341-a75f-06e04137d755_Name">
    <vt:lpwstr>Juniper Internal</vt:lpwstr>
  </property>
  <property fmtid="{D5CDD505-2E9C-101B-9397-08002B2CF9AE}" pid="8" name="MSIP_Label_0633b888-ae0d-4341-a75f-06e04137d755_Application">
    <vt:lpwstr>Microsoft Azure Information Protection</vt:lpwstr>
  </property>
  <property fmtid="{D5CDD505-2E9C-101B-9397-08002B2CF9AE}" pid="9" name="MSIP_Label_0633b888-ae0d-4341-a75f-06e04137d755_Extended_MSFT_Method">
    <vt:lpwstr>Automatic</vt:lpwstr>
  </property>
  <property fmtid="{D5CDD505-2E9C-101B-9397-08002B2CF9AE}" pid="10" name="Sensitivity">
    <vt:lpwstr>Juniper Internal</vt:lpwstr>
  </property>
  <property fmtid="{D5CDD505-2E9C-101B-9397-08002B2CF9AE}" pid="11" name="ContentTypeId">
    <vt:lpwstr>0x0101004604033CFA7BA4409FDA6A8E9FE1B3F0</vt:lpwstr>
  </property>
</Properties>
</file>