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9BCD-E38F-4F5E-B937-F313D10FEE45}" type="datetimeFigureOut">
              <a:rPr lang="ko-KR" altLang="en-US" smtClean="0"/>
              <a:t>2019-08-08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6EDA-BF12-4712-9C15-697C67BD94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650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9BCD-E38F-4F5E-B937-F313D10FEE45}" type="datetimeFigureOut">
              <a:rPr lang="ko-KR" altLang="en-US" smtClean="0"/>
              <a:t>2019-08-08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6EDA-BF12-4712-9C15-697C67BD94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2056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9BCD-E38F-4F5E-B937-F313D10FEE45}" type="datetimeFigureOut">
              <a:rPr lang="ko-KR" altLang="en-US" smtClean="0"/>
              <a:t>2019-08-08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6EDA-BF12-4712-9C15-697C67BD94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4622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9BCD-E38F-4F5E-B937-F313D10FEE45}" type="datetimeFigureOut">
              <a:rPr lang="ko-KR" altLang="en-US" smtClean="0"/>
              <a:t>2019-08-08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6EDA-BF12-4712-9C15-697C67BD94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243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9BCD-E38F-4F5E-B937-F313D10FEE45}" type="datetimeFigureOut">
              <a:rPr lang="ko-KR" altLang="en-US" smtClean="0"/>
              <a:t>2019-08-08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6EDA-BF12-4712-9C15-697C67BD94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01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9BCD-E38F-4F5E-B937-F313D10FEE45}" type="datetimeFigureOut">
              <a:rPr lang="ko-KR" altLang="en-US" smtClean="0"/>
              <a:t>2019-08-08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6EDA-BF12-4712-9C15-697C67BD94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7567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9BCD-E38F-4F5E-B937-F313D10FEE45}" type="datetimeFigureOut">
              <a:rPr lang="ko-KR" altLang="en-US" smtClean="0"/>
              <a:t>2019-08-08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6EDA-BF12-4712-9C15-697C67BD94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498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9BCD-E38F-4F5E-B937-F313D10FEE45}" type="datetimeFigureOut">
              <a:rPr lang="ko-KR" altLang="en-US" smtClean="0"/>
              <a:t>2019-08-08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6EDA-BF12-4712-9C15-697C67BD94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133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9BCD-E38F-4F5E-B937-F313D10FEE45}" type="datetimeFigureOut">
              <a:rPr lang="ko-KR" altLang="en-US" smtClean="0"/>
              <a:t>2019-08-08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6EDA-BF12-4712-9C15-697C67BD94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167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9BCD-E38F-4F5E-B937-F313D10FEE45}" type="datetimeFigureOut">
              <a:rPr lang="ko-KR" altLang="en-US" smtClean="0"/>
              <a:t>2019-08-08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6EDA-BF12-4712-9C15-697C67BD94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9359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9BCD-E38F-4F5E-B937-F313D10FEE45}" type="datetimeFigureOut">
              <a:rPr lang="ko-KR" altLang="en-US" smtClean="0"/>
              <a:t>2019-08-08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6EDA-BF12-4712-9C15-697C67BD94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3790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D9BCD-E38F-4F5E-B937-F313D10FEE45}" type="datetimeFigureOut">
              <a:rPr lang="ko-KR" altLang="en-US" smtClean="0"/>
              <a:t>2019-08-08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16EDA-BF12-4712-9C15-697C67BD94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7128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057" y="869765"/>
            <a:ext cx="11649861" cy="591341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39947" y="181155"/>
            <a:ext cx="11179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err="1" smtClean="0"/>
              <a:t>Iperf</a:t>
            </a:r>
            <a:r>
              <a:rPr lang="en-US" altLang="ko-KR" b="1" dirty="0" smtClean="0"/>
              <a:t> screenshot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453888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997" y="968162"/>
            <a:ext cx="11183464" cy="55029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9947" y="181155"/>
            <a:ext cx="11179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Screenshot of conductor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961642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와이드스크린</PresentationFormat>
  <Paragraphs>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Snetsystems</dc:creator>
  <cp:lastModifiedBy>Snetsystems</cp:lastModifiedBy>
  <cp:revision>2</cp:revision>
  <dcterms:created xsi:type="dcterms:W3CDTF">2019-08-08T07:35:19Z</dcterms:created>
  <dcterms:modified xsi:type="dcterms:W3CDTF">2019-08-08T08:04:03Z</dcterms:modified>
</cp:coreProperties>
</file>