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8" r:id="rId4"/>
    <p:sldMasterId id="2147483759" r:id="rId5"/>
  </p:sldMasterIdLst>
  <p:notesMasterIdLst>
    <p:notesMasterId r:id="rId23"/>
  </p:notesMasterIdLst>
  <p:sldIdLst>
    <p:sldId id="290" r:id="rId6"/>
    <p:sldId id="2216" r:id="rId7"/>
    <p:sldId id="2301" r:id="rId8"/>
    <p:sldId id="2217" r:id="rId9"/>
    <p:sldId id="2302" r:id="rId10"/>
    <p:sldId id="2519" r:id="rId11"/>
    <p:sldId id="2297" r:id="rId12"/>
    <p:sldId id="2298" r:id="rId13"/>
    <p:sldId id="2299" r:id="rId14"/>
    <p:sldId id="2300" r:id="rId15"/>
    <p:sldId id="2306" r:id="rId16"/>
    <p:sldId id="2303" r:id="rId17"/>
    <p:sldId id="2304" r:id="rId18"/>
    <p:sldId id="2403" r:id="rId19"/>
    <p:sldId id="2404" r:id="rId20"/>
    <p:sldId id="2134" r:id="rId21"/>
    <p:sldId id="2305" r:id="rId22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49D8FBE2-A557-DA47-B27A-12C239DA2260}">
          <p14:sldIdLst>
            <p14:sldId id="290"/>
            <p14:sldId id="2216"/>
          </p14:sldIdLst>
        </p14:section>
        <p14:section name="Prepping Your Lab" id="{2138CC1A-F5B4-1349-9E85-5E4EF351EBD1}">
          <p14:sldIdLst>
            <p14:sldId id="2301"/>
            <p14:sldId id="2217"/>
            <p14:sldId id="2302"/>
            <p14:sldId id="2519"/>
            <p14:sldId id="2297"/>
            <p14:sldId id="2298"/>
            <p14:sldId id="2299"/>
            <p14:sldId id="2300"/>
            <p14:sldId id="2306"/>
            <p14:sldId id="2303"/>
            <p14:sldId id="2304"/>
            <p14:sldId id="2403"/>
            <p14:sldId id="2404"/>
            <p14:sldId id="2134"/>
            <p14:sldId id="230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ic Ng" initials="EN" lastIdx="1" clrIdx="0">
    <p:extLst>
      <p:ext uri="{19B8F6BF-5375-455C-9EA6-DF929625EA0E}">
        <p15:presenceInfo xmlns:p15="http://schemas.microsoft.com/office/powerpoint/2012/main" userId="S-1-5-21-1482476501-2000478354-682003330-4057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87E0C"/>
    <a:srgbClr val="FF2600"/>
    <a:srgbClr val="FF9300"/>
    <a:srgbClr val="EEF1E7"/>
    <a:srgbClr val="DBE3CC"/>
    <a:srgbClr val="15B390"/>
    <a:srgbClr val="A6D5FF"/>
    <a:srgbClr val="000000"/>
    <a:srgbClr val="888D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73"/>
    <p:restoredTop sz="96327"/>
  </p:normalViewPr>
  <p:slideViewPr>
    <p:cSldViewPr snapToGrid="0" snapToObjects="1">
      <p:cViewPr varScale="1">
        <p:scale>
          <a:sx n="159" d="100"/>
          <a:sy n="159" d="100"/>
        </p:scale>
        <p:origin x="912" y="1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9DB8B3-DC38-4C68-99D0-6B898E48D9B3}" type="datetimeFigureOut">
              <a:rPr lang="en-US" smtClean="0"/>
              <a:t>1/22/24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45B998-40B1-4B98-8BB4-DD46ED311B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3095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B998-40B1-4B98-8BB4-DD46ED311BA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4519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45B998-40B1-4B98-8BB4-DD46ED311BA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62544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uil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AD83225-1FA6-44E2-9542-AEAF1922336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CA21FE1-8935-4EE6-BE25-A18F50F53F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0492" y="841772"/>
            <a:ext cx="4869455" cy="1103310"/>
          </a:xfrm>
        </p:spPr>
        <p:txBody>
          <a:bodyPr anchor="b"/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9A4ED0-232F-4702-AAF8-13039CDCED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0492" y="2080617"/>
            <a:ext cx="4869455" cy="321060"/>
          </a:xfrm>
        </p:spPr>
        <p:txBody>
          <a:bodyPr/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20EADB2-8049-4B88-B291-FF8AE3FC6E8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2160" y="4582402"/>
            <a:ext cx="1666657" cy="234583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BA234D9-1F89-4689-89BA-C77F9BF705F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80492" y="2423609"/>
            <a:ext cx="4869455" cy="3746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55059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m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D8408A-7102-476C-9290-BECEF76DAC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60A7AC-49F7-4C9E-8BDE-1497C0C91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AEDA-F13C-43B4-B3A8-D3983B745648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6771F6C-58FB-4F62-8ADF-9C1EB7C2CB78}"/>
              </a:ext>
            </a:extLst>
          </p:cNvPr>
          <p:cNvGrpSpPr/>
          <p:nvPr userDrawn="1"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8A15A7EC-00A5-4ED8-8F5E-26841CAB28B1}"/>
                </a:ext>
              </a:extLst>
            </p:cNvPr>
            <p:cNvSpPr/>
            <p:nvPr userDrawn="1"/>
          </p:nvSpPr>
          <p:spPr>
            <a:xfrm>
              <a:off x="0" y="0"/>
              <a:ext cx="9144000" cy="13247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3E3D593-E358-4331-82AE-46D0287B98B6}"/>
                </a:ext>
              </a:extLst>
            </p:cNvPr>
            <p:cNvSpPr/>
            <p:nvPr userDrawn="1"/>
          </p:nvSpPr>
          <p:spPr>
            <a:xfrm>
              <a:off x="395654" y="4396153"/>
              <a:ext cx="8382430" cy="5275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E11E5CE-4A7E-457C-BCCB-1984CAEE8EFF}"/>
                </a:ext>
              </a:extLst>
            </p:cNvPr>
            <p:cNvSpPr/>
            <p:nvPr userDrawn="1"/>
          </p:nvSpPr>
          <p:spPr>
            <a:xfrm>
              <a:off x="1529860" y="0"/>
              <a:ext cx="4118771" cy="51435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952F098-C289-4722-BBED-422E5B081DC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79567" y="489600"/>
            <a:ext cx="3821581" cy="4183200"/>
          </a:xfrm>
        </p:spPr>
        <p:txBody>
          <a:bodyPr anchor="ctr" anchorCtr="0"/>
          <a:lstStyle>
            <a:lvl1pPr>
              <a:defRPr sz="3600" cap="all" baseline="0">
                <a:solidFill>
                  <a:schemeClr val="bg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</a:defRPr>
            </a:lvl1pPr>
          </a:lstStyle>
          <a:p>
            <a:pPr lvl="0"/>
            <a:r>
              <a:rPr lang="en-US"/>
              <a:t>Short bold statement or question</a:t>
            </a:r>
          </a:p>
        </p:txBody>
      </p:sp>
    </p:spTree>
    <p:extLst>
      <p:ext uri="{BB962C8B-B14F-4D97-AF65-F5344CB8AC3E}">
        <p14:creationId xmlns:p14="http://schemas.microsoft.com/office/powerpoint/2010/main" val="3403658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rs Content Fi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D93A2065-925F-4744-8B00-E25CC9685DA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904411"/>
            <a:ext cx="9144000" cy="23909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76A5419-3C84-46B6-A237-AB8825F2DAF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9330"/>
            <a:ext cx="9144000" cy="22009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B90931F-CEBE-48A4-A8BA-14B9759D40A2}"/>
              </a:ext>
            </a:extLst>
          </p:cNvPr>
          <p:cNvSpPr>
            <a:spLocks noGrp="1"/>
          </p:cNvSpPr>
          <p:nvPr userDrawn="1"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900A0F-BE51-4119-A570-5810C65FA109}"/>
              </a:ext>
            </a:extLst>
          </p:cNvPr>
          <p:cNvSpPr>
            <a:spLocks noGrp="1"/>
          </p:cNvSpPr>
          <p:nvPr userDrawn="1"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9BF5B6-4BC2-4CCE-9F9B-A1B4C4D3FFC6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19E2F3-21C8-4E6F-A16B-B7E8EC55DFA5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911CAEDA-F13C-43B4-B3A8-D3983B745648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8E9A93F-B1F6-45F0-8E44-A0889CA7491E}"/>
              </a:ext>
            </a:extLst>
          </p:cNvPr>
          <p:cNvSpPr txBox="1"/>
          <p:nvPr userDrawn="1"/>
        </p:nvSpPr>
        <p:spPr>
          <a:xfrm>
            <a:off x="371226" y="4950680"/>
            <a:ext cx="2214880" cy="96950"/>
          </a:xfrm>
          <a:prstGeom prst="rect">
            <a:avLst/>
          </a:prstGeom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700" b="0" i="0">
                <a:solidFill>
                  <a:schemeClr val="accent2"/>
                </a:solidFill>
                <a:latin typeface="Lato" charset="0"/>
                <a:ea typeface="Lato" charset="0"/>
                <a:cs typeface="Lato" charset="0"/>
              </a:rPr>
              <a:t>© 2018 Juniper Networks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0B162D9-8E87-40C0-9E58-09E539F13F9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0575" y="4947567"/>
            <a:ext cx="525333" cy="145680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0D0974C-C710-421B-A86C-29CA6DA25FB2}"/>
              </a:ext>
            </a:extLst>
          </p:cNvPr>
          <p:cNvCxnSpPr/>
          <p:nvPr userDrawn="1"/>
        </p:nvCxnSpPr>
        <p:spPr>
          <a:xfrm>
            <a:off x="8471220" y="4947567"/>
            <a:ext cx="0" cy="1392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16912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fidential_Need to Know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55085" y="3"/>
            <a:ext cx="8223250" cy="1015079"/>
          </a:xfrm>
          <a:prstGeom prst="rect">
            <a:avLst/>
          </a:prstGeom>
        </p:spPr>
        <p:txBody>
          <a:bodyPr wrap="square" lIns="57148" tIns="0" rIns="0" bIns="0" anchor="b" anchorCtr="0">
            <a:noAutofit/>
          </a:bodyPr>
          <a:lstStyle>
            <a:lvl1pPr>
              <a:lnSpc>
                <a:spcPct val="90000"/>
              </a:lnSpc>
              <a:spcBef>
                <a:spcPts val="250"/>
              </a:spcBef>
              <a:defRPr lang="en-US" sz="2800" b="0" spc="-38" baseline="0">
                <a:solidFill>
                  <a:schemeClr val="tx1"/>
                </a:solidFill>
                <a:ea typeface="+mn-ea"/>
              </a:defRPr>
            </a:lvl1pPr>
          </a:lstStyle>
          <a:p>
            <a:pPr marL="0" lvl="0" defTabSz="685586">
              <a:lnSpc>
                <a:spcPct val="80000"/>
              </a:lnSpc>
            </a:pPr>
            <a:r>
              <a:rPr lang="en-US"/>
              <a:t>CLICK TO EDIT MASTER TITLE STYLE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0" y="4933950"/>
            <a:ext cx="7857067" cy="139700"/>
          </a:xfrm>
          <a:prstGeom prst="rect">
            <a:avLst/>
          </a:prstGeom>
          <a:solidFill>
            <a:srgbClr val="1E1E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tIns="45713" rIns="91425" bIns="45713" rtlCol="0" anchor="ctr"/>
          <a:lstStyle/>
          <a:p>
            <a:pPr algn="l"/>
            <a:fld id="{5266C0E3-FCB2-4D10-9980-6DFC0D8FABCB}" type="slidenum">
              <a:rPr lang="en-US" sz="500" smtClean="0">
                <a:solidFill>
                  <a:srgbClr val="BFBFBF">
                    <a:alpha val="50000"/>
                  </a:srgbClr>
                </a:solidFill>
                <a:latin typeface="Arial"/>
                <a:cs typeface="Arial"/>
              </a:rPr>
              <a:pPr algn="l"/>
              <a:t>‹#›</a:t>
            </a:fld>
            <a:endParaRPr lang="en-US" sz="500">
              <a:latin typeface="Arial"/>
              <a:cs typeface="Arial"/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8695267" y="4933950"/>
            <a:ext cx="448732" cy="1397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sz="1400">
              <a:latin typeface="Arial"/>
              <a:cs typeface="Arial"/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441325" y="4936068"/>
            <a:ext cx="2572808" cy="143827"/>
          </a:xfrm>
          <a:prstGeom prst="rect">
            <a:avLst/>
          </a:prstGeom>
          <a:noFill/>
        </p:spPr>
        <p:txBody>
          <a:bodyPr wrap="none" lIns="57139" tIns="0" rIns="57139" bIns="0" rtlCol="0" anchor="ctr" anchorCtr="0">
            <a:noAutofit/>
          </a:bodyPr>
          <a:lstStyle>
            <a:defPPr>
              <a:defRPr lang="en-US"/>
            </a:defPPr>
            <a:lvl1pPr algn="r">
              <a:defRPr sz="1100">
                <a:solidFill>
                  <a:srgbClr val="344A58">
                    <a:alpha val="50000"/>
                  </a:srgbClr>
                </a:solidFill>
                <a:latin typeface="Arial"/>
                <a:cs typeface="Arial"/>
              </a:defRPr>
            </a:lvl1pPr>
          </a:lstStyle>
          <a:p>
            <a:pPr marL="0" marR="0" indent="0" algn="l" defTabSz="342863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b="1">
                <a:solidFill>
                  <a:schemeClr val="accent3">
                    <a:lumMod val="40000"/>
                    <a:lumOff val="60000"/>
                    <a:alpha val="50000"/>
                  </a:schemeClr>
                </a:solidFill>
                <a:latin typeface="Arial"/>
                <a:cs typeface="Arial"/>
              </a:rPr>
              <a:t>JUNIPER NETWORKS CONFIDENTIAL </a:t>
            </a:r>
            <a:r>
              <a:rPr lang="en-US" sz="700" b="1">
                <a:solidFill>
                  <a:schemeClr val="accent3">
                    <a:lumMod val="60000"/>
                    <a:lumOff val="40000"/>
                    <a:alpha val="50000"/>
                  </a:schemeClr>
                </a:solidFill>
                <a:latin typeface="Arial"/>
                <a:cs typeface="Arial"/>
              </a:rPr>
              <a:t>– </a:t>
            </a:r>
            <a:r>
              <a:rPr lang="en-US" sz="700" b="1">
                <a:solidFill>
                  <a:schemeClr val="accent3">
                    <a:lumMod val="40000"/>
                    <a:lumOff val="60000"/>
                    <a:alpha val="50000"/>
                  </a:schemeClr>
                </a:solidFill>
                <a:latin typeface="Arial"/>
                <a:cs typeface="Arial"/>
              </a:rPr>
              <a:t>NEED TO KNOW</a:t>
            </a:r>
            <a:endParaRPr lang="en-US" sz="500" b="0">
              <a:solidFill>
                <a:schemeClr val="accent3">
                  <a:lumMod val="40000"/>
                  <a:lumOff val="60000"/>
                  <a:alpha val="50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22" name="Picture 21" descr="juniper_rgb_black_sm.png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17934" y="4929329"/>
            <a:ext cx="537633" cy="163669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6343649" y="4931832"/>
            <a:ext cx="1499121" cy="156634"/>
          </a:xfrm>
          <a:prstGeom prst="rect">
            <a:avLst/>
          </a:prstGeom>
          <a:noFill/>
        </p:spPr>
        <p:txBody>
          <a:bodyPr wrap="none" lIns="91421" tIns="45711" rIns="91421" bIns="45711" rtlCol="0" anchor="ctr" anchorCtr="0">
            <a:noAutofit/>
          </a:bodyPr>
          <a:lstStyle>
            <a:defPPr>
              <a:defRPr lang="en-US"/>
            </a:defPPr>
            <a:lvl1pPr algn="r">
              <a:defRPr sz="1100">
                <a:solidFill>
                  <a:srgbClr val="344A58">
                    <a:alpha val="50000"/>
                  </a:srgbClr>
                </a:solidFill>
                <a:latin typeface="Arial"/>
                <a:cs typeface="Arial"/>
              </a:defRPr>
            </a:lvl1pPr>
          </a:lstStyle>
          <a:p>
            <a:pPr algn="r"/>
            <a:r>
              <a:rPr lang="en-US" sz="500" b="0" i="0" kern="1200">
                <a:solidFill>
                  <a:schemeClr val="bg1">
                    <a:lumMod val="75000"/>
                    <a:alpha val="50000"/>
                  </a:schemeClr>
                </a:solidFill>
                <a:latin typeface="Arial"/>
                <a:ea typeface="+mn-ea"/>
                <a:cs typeface="Arial"/>
              </a:rPr>
              <a:t>© 2017 Juniper Networks, Inc. All rights reserved.</a:t>
            </a:r>
            <a:endParaRPr lang="en-US" sz="500" b="0" i="0">
              <a:solidFill>
                <a:schemeClr val="bg1">
                  <a:lumMod val="75000"/>
                  <a:alpha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625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uil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AD83225-1FA6-44E2-9542-AEAF1922336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CA21FE1-8935-4EE6-BE25-A18F50F53F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0492" y="841772"/>
            <a:ext cx="4869455" cy="1103310"/>
          </a:xfrm>
        </p:spPr>
        <p:txBody>
          <a:bodyPr anchor="b"/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9A4ED0-232F-4702-AAF8-13039CDCED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0492" y="2080617"/>
            <a:ext cx="4869455" cy="321060"/>
          </a:xfrm>
        </p:spPr>
        <p:txBody>
          <a:bodyPr/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20EADB2-8049-4B88-B291-FF8AE3FC6E8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2160" y="4582402"/>
            <a:ext cx="1666657" cy="234583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BA234D9-1F89-4689-89BA-C77F9BF705F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80492" y="2423609"/>
            <a:ext cx="4869455" cy="3746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261042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Building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9908190-D13E-4D14-9651-D9956759C7E4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C60C819-8573-473E-84FA-D5CD09CF3B2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96100" y="0"/>
            <a:ext cx="2247900" cy="514350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FE1615-CF6C-418C-A2F8-8AF5B0A38D93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2BDDE4-075D-4337-BEBB-166C4FA55F19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911CAEDA-F13C-43B4-B3A8-D3983B745648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21294AE-A281-46AB-9539-C90BA9C3254A}"/>
              </a:ext>
            </a:extLst>
          </p:cNvPr>
          <p:cNvCxnSpPr/>
          <p:nvPr userDrawn="1"/>
        </p:nvCxnSpPr>
        <p:spPr>
          <a:xfrm>
            <a:off x="361552" y="976585"/>
            <a:ext cx="6305170" cy="0"/>
          </a:xfrm>
          <a:prstGeom prst="line">
            <a:avLst/>
          </a:prstGeom>
          <a:ln w="6350" cmpd="sng">
            <a:solidFill>
              <a:schemeClr val="bg1">
                <a:lumMod val="85000"/>
              </a:schemeClr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4BA0FE86-AA7F-479C-927D-5398E1942CF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0575" y="4947567"/>
            <a:ext cx="525333" cy="14568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5896E1A-46B6-441E-831F-0C83472FFC4B}"/>
              </a:ext>
            </a:extLst>
          </p:cNvPr>
          <p:cNvCxnSpPr/>
          <p:nvPr userDrawn="1"/>
        </p:nvCxnSpPr>
        <p:spPr>
          <a:xfrm>
            <a:off x="8471220" y="4947567"/>
            <a:ext cx="0" cy="1392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157C53FF-5A2C-454D-9362-097ECCE231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552" y="1426362"/>
            <a:ext cx="6065987" cy="3268038"/>
          </a:xfrm>
        </p:spPr>
        <p:txBody>
          <a:bodyPr/>
          <a:lstStyle>
            <a:lvl1pPr marL="169863" indent="-169863">
              <a:spcBef>
                <a:spcPts val="1800"/>
              </a:spcBef>
              <a:buFont typeface="Arial" panose="020B0604020202020204" pitchFamily="34" charset="0"/>
              <a:buChar char="•"/>
              <a:defRPr sz="1800">
                <a:solidFill>
                  <a:schemeClr val="tx1">
                    <a:lumMod val="75000"/>
                  </a:schemeClr>
                </a:solidFill>
              </a:defRPr>
            </a:lvl1pPr>
            <a:lvl2pPr marL="517525" indent="-171450">
              <a:defRPr sz="1400">
                <a:solidFill>
                  <a:schemeClr val="tx1">
                    <a:lumMod val="75000"/>
                  </a:schemeClr>
                </a:solidFill>
              </a:defRPr>
            </a:lvl2pPr>
            <a:lvl3pPr marL="801688" indent="-171450">
              <a:defRPr sz="1100">
                <a:solidFill>
                  <a:schemeClr val="tx1">
                    <a:lumMod val="75000"/>
                  </a:schemeClr>
                </a:solidFill>
              </a:defRPr>
            </a:lvl3pPr>
            <a:lvl4pPr>
              <a:defRPr sz="1100">
                <a:solidFill>
                  <a:schemeClr val="tx1">
                    <a:lumMod val="75000"/>
                  </a:schemeClr>
                </a:solidFill>
              </a:defRPr>
            </a:lvl4pPr>
            <a:lvl5pPr>
              <a:defRPr sz="1100"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C9BDF50-2E05-47A9-96A9-8AB3839AF7F2}"/>
              </a:ext>
            </a:extLst>
          </p:cNvPr>
          <p:cNvSpPr txBox="1"/>
          <p:nvPr userDrawn="1"/>
        </p:nvSpPr>
        <p:spPr>
          <a:xfrm>
            <a:off x="361553" y="550258"/>
            <a:ext cx="5134303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000">
                <a:solidFill>
                  <a:schemeClr val="accent1"/>
                </a:solidFill>
                <a:latin typeface="+mn-lt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18855071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Buil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9908190-D13E-4D14-9651-D9956759C7E4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155D99D-F06B-4417-8FF3-9782A706C3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96100" y="0"/>
            <a:ext cx="2247900" cy="5143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931023E-3ED6-4EB6-BA08-CC69EB9EC0CB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413992" y="1282305"/>
            <a:ext cx="6252730" cy="1176312"/>
          </a:xfrm>
        </p:spPr>
        <p:txBody>
          <a:bodyPr anchor="b"/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89C7F4-91DD-4EC4-AC14-1F98815A7594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413992" y="2597678"/>
            <a:ext cx="6252730" cy="551404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FE1615-CF6C-418C-A2F8-8AF5B0A38D93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2BDDE4-075D-4337-BEBB-166C4FA55F19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911CAEDA-F13C-43B4-B3A8-D3983B745648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21294AE-A281-46AB-9539-C90BA9C3254A}"/>
              </a:ext>
            </a:extLst>
          </p:cNvPr>
          <p:cNvCxnSpPr/>
          <p:nvPr userDrawn="1"/>
        </p:nvCxnSpPr>
        <p:spPr>
          <a:xfrm>
            <a:off x="410590" y="2511470"/>
            <a:ext cx="6305170" cy="0"/>
          </a:xfrm>
          <a:prstGeom prst="line">
            <a:avLst/>
          </a:prstGeom>
          <a:ln w="6350" cmpd="sng">
            <a:solidFill>
              <a:schemeClr val="accent1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4BA0FE86-AA7F-479C-927D-5398E1942CF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0575" y="4947567"/>
            <a:ext cx="525333" cy="14568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5896E1A-46B6-441E-831F-0C83472FFC4B}"/>
              </a:ext>
            </a:extLst>
          </p:cNvPr>
          <p:cNvCxnSpPr/>
          <p:nvPr userDrawn="1"/>
        </p:nvCxnSpPr>
        <p:spPr>
          <a:xfrm>
            <a:off x="8471220" y="4947567"/>
            <a:ext cx="0" cy="1392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0375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uilding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AD83225-1FA6-44E2-9542-AEAF1922336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CA21FE1-8935-4EE6-BE25-A18F50F53F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0492" y="841772"/>
            <a:ext cx="4869455" cy="1103310"/>
          </a:xfrm>
        </p:spPr>
        <p:txBody>
          <a:bodyPr anchor="b"/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9A4ED0-232F-4702-AAF8-13039CDCED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0492" y="2080617"/>
            <a:ext cx="4869455" cy="321060"/>
          </a:xfrm>
        </p:spPr>
        <p:txBody>
          <a:bodyPr/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20EADB2-8049-4B88-B291-FF8AE3FC6E8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2160" y="4582402"/>
            <a:ext cx="1666657" cy="234583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BA234D9-1F89-4689-89BA-C77F9BF705F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80492" y="2423609"/>
            <a:ext cx="4869455" cy="3746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678433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building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9908190-D13E-4D14-9651-D9956759C7E4}"/>
              </a:ext>
            </a:extLst>
          </p:cNvPr>
          <p:cNvSpPr/>
          <p:nvPr userDrawn="1"/>
        </p:nvSpPr>
        <p:spPr>
          <a:xfrm>
            <a:off x="0" y="-12225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47247F9-AC8B-49FF-A1B8-ACD61B87571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06427" y="-12225"/>
            <a:ext cx="2252742" cy="5155725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FE1615-CF6C-418C-A2F8-8AF5B0A38D93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2BDDE4-075D-4337-BEBB-166C4FA55F19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911CAEDA-F13C-43B4-B3A8-D3983B745648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8B3AE68-144F-4071-988F-7B4D7DCD5B6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0575" y="4947567"/>
            <a:ext cx="525333" cy="14568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B3DCDB4-F6EA-48C3-BB2F-FD7ED68283E4}"/>
              </a:ext>
            </a:extLst>
          </p:cNvPr>
          <p:cNvCxnSpPr/>
          <p:nvPr userDrawn="1"/>
        </p:nvCxnSpPr>
        <p:spPr>
          <a:xfrm>
            <a:off x="8471220" y="4947567"/>
            <a:ext cx="0" cy="1392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9CDAB49-BE7F-4463-B504-DFDB1D6A1853}"/>
              </a:ext>
            </a:extLst>
          </p:cNvPr>
          <p:cNvCxnSpPr/>
          <p:nvPr userDrawn="1"/>
        </p:nvCxnSpPr>
        <p:spPr>
          <a:xfrm>
            <a:off x="361552" y="976585"/>
            <a:ext cx="6305170" cy="0"/>
          </a:xfrm>
          <a:prstGeom prst="line">
            <a:avLst/>
          </a:prstGeom>
          <a:ln w="6350" cmpd="sng">
            <a:solidFill>
              <a:schemeClr val="bg1">
                <a:lumMod val="85000"/>
              </a:schemeClr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5207B4E-EDD0-4DE1-8D78-8298A1C15B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552" y="1426362"/>
            <a:ext cx="6065987" cy="3268038"/>
          </a:xfrm>
        </p:spPr>
        <p:txBody>
          <a:bodyPr/>
          <a:lstStyle>
            <a:lvl1pPr marL="169863" indent="-169863">
              <a:spcBef>
                <a:spcPts val="1800"/>
              </a:spcBef>
              <a:buFont typeface="Arial" panose="020B0604020202020204" pitchFamily="34" charset="0"/>
              <a:buChar char="•"/>
              <a:defRPr sz="1800">
                <a:solidFill>
                  <a:schemeClr val="tx1">
                    <a:lumMod val="75000"/>
                  </a:schemeClr>
                </a:solidFill>
              </a:defRPr>
            </a:lvl1pPr>
            <a:lvl2pPr marL="517525" indent="-171450">
              <a:defRPr sz="1400">
                <a:solidFill>
                  <a:schemeClr val="tx1">
                    <a:lumMod val="75000"/>
                  </a:schemeClr>
                </a:solidFill>
              </a:defRPr>
            </a:lvl2pPr>
            <a:lvl3pPr marL="801688" indent="-171450">
              <a:defRPr sz="1100">
                <a:solidFill>
                  <a:schemeClr val="tx1">
                    <a:lumMod val="75000"/>
                  </a:schemeClr>
                </a:solidFill>
              </a:defRPr>
            </a:lvl3pPr>
            <a:lvl4pPr>
              <a:defRPr sz="1100">
                <a:solidFill>
                  <a:schemeClr val="tx1">
                    <a:lumMod val="75000"/>
                  </a:schemeClr>
                </a:solidFill>
              </a:defRPr>
            </a:lvl4pPr>
            <a:lvl5pPr>
              <a:defRPr sz="1100"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DEA0664-D2FB-4343-9A16-AD786525FCF7}"/>
              </a:ext>
            </a:extLst>
          </p:cNvPr>
          <p:cNvSpPr txBox="1"/>
          <p:nvPr userDrawn="1"/>
        </p:nvSpPr>
        <p:spPr>
          <a:xfrm>
            <a:off x="361553" y="550258"/>
            <a:ext cx="5134303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000">
                <a:solidFill>
                  <a:schemeClr val="accent1"/>
                </a:solidFill>
                <a:latin typeface="+mn-lt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30955053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Gla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A4FCB7B-A562-49C4-86BA-C151EF54C4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82" y="0"/>
            <a:ext cx="9142235" cy="51435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CA21FE1-8935-4EE6-BE25-A18F50F53F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0492" y="841772"/>
            <a:ext cx="4869455" cy="1103310"/>
          </a:xfrm>
        </p:spPr>
        <p:txBody>
          <a:bodyPr anchor="b"/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9A4ED0-232F-4702-AAF8-13039CDCED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0492" y="2080617"/>
            <a:ext cx="4869455" cy="321060"/>
          </a:xfrm>
        </p:spPr>
        <p:txBody>
          <a:bodyPr/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20EADB2-8049-4B88-B291-FF8AE3FC6E8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2160" y="4582402"/>
            <a:ext cx="1666657" cy="234583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BA234D9-1F89-4689-89BA-C77F9BF705F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80492" y="2423609"/>
            <a:ext cx="4869455" cy="3746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883130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Fi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B6E639A-21D8-4529-B78A-3DB84BC56A2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23029"/>
            <a:ext cx="9143999" cy="516731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CA21FE1-8935-4EE6-BE25-A18F50F53F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0492" y="841772"/>
            <a:ext cx="4869455" cy="1103310"/>
          </a:xfrm>
        </p:spPr>
        <p:txBody>
          <a:bodyPr anchor="b"/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9A4ED0-232F-4702-AAF8-13039CDCED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0492" y="2080617"/>
            <a:ext cx="4869455" cy="321060"/>
          </a:xfrm>
        </p:spPr>
        <p:txBody>
          <a:bodyPr/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20EADB2-8049-4B88-B291-FF8AE3FC6E8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2160" y="4582402"/>
            <a:ext cx="1666657" cy="234583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BA234D9-1F89-4689-89BA-C77F9BF705F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80492" y="2423609"/>
            <a:ext cx="4869455" cy="3746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75289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Gla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A4FCB7B-A562-49C4-86BA-C151EF54C4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82" y="0"/>
            <a:ext cx="9142235" cy="51435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CA21FE1-8935-4EE6-BE25-A18F50F53F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0492" y="841772"/>
            <a:ext cx="4869455" cy="1103310"/>
          </a:xfrm>
        </p:spPr>
        <p:txBody>
          <a:bodyPr anchor="b"/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9A4ED0-232F-4702-AAF8-13039CDCED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0492" y="2080617"/>
            <a:ext cx="4869455" cy="321060"/>
          </a:xfrm>
        </p:spPr>
        <p:txBody>
          <a:bodyPr/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20EADB2-8049-4B88-B291-FF8AE3FC6E8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2160" y="4582402"/>
            <a:ext cx="1666657" cy="234583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BA234D9-1F89-4689-89BA-C77F9BF705F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80492" y="2423609"/>
            <a:ext cx="4869455" cy="3746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986031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hel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AD83225-1FA6-44E2-9542-AEAF1922336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CA21FE1-8935-4EE6-BE25-A18F50F53F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0492" y="841772"/>
            <a:ext cx="4869455" cy="1103310"/>
          </a:xfrm>
        </p:spPr>
        <p:txBody>
          <a:bodyPr anchor="b"/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9A4ED0-232F-4702-AAF8-13039CDCED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0492" y="2080617"/>
            <a:ext cx="4869455" cy="321060"/>
          </a:xfrm>
        </p:spPr>
        <p:txBody>
          <a:bodyPr/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20EADB2-8049-4B88-B291-FF8AE3FC6E8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2160" y="4582402"/>
            <a:ext cx="1666657" cy="234583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BA234D9-1F89-4689-89BA-C77F9BF705F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80492" y="2423609"/>
            <a:ext cx="4869455" cy="3746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101176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90931F-CEBE-48A4-A8BA-14B9759D4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900A0F-BE51-4119-A570-5810C65FA1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9BF5B6-4BC2-4CCE-9F9B-A1B4C4D3F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19E2F3-21C8-4E6F-A16B-B7E8EC55D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AEDA-F13C-43B4-B3A8-D3983B7456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8226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90931F-CEBE-48A4-A8BA-14B9759D4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900A0F-BE51-4119-A570-5810C65FA1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3094" y="1576877"/>
            <a:ext cx="8426703" cy="154311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9BF5B6-4BC2-4CCE-9F9B-A1B4C4D3F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19E2F3-21C8-4E6F-A16B-B7E8EC55D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AEDA-F13C-43B4-B3A8-D3983B74564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C7EE639-90BA-4F95-A316-8573F093125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2588" y="1138238"/>
            <a:ext cx="8383587" cy="345329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subtitle styles</a:t>
            </a:r>
          </a:p>
        </p:txBody>
      </p:sp>
    </p:spTree>
    <p:extLst>
      <p:ext uri="{BB962C8B-B14F-4D97-AF65-F5344CB8AC3E}">
        <p14:creationId xmlns:p14="http://schemas.microsoft.com/office/powerpoint/2010/main" val="21112410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90931F-CEBE-48A4-A8BA-14B9759D4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9BF5B6-4BC2-4CCE-9F9B-A1B4C4D3F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19E2F3-21C8-4E6F-A16B-B7E8EC55D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AEDA-F13C-43B4-B3A8-D3983B74564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C7EE639-90BA-4F95-A316-8573F09312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2588" y="1138238"/>
            <a:ext cx="8383587" cy="345329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671416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90931F-CEBE-48A4-A8BA-14B9759D4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9BF5B6-4BC2-4CCE-9F9B-A1B4C4D3F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19E2F3-21C8-4E6F-A16B-B7E8EC55D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AEDA-F13C-43B4-B3A8-D3983B7456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8755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D8408A-7102-476C-9290-BECEF76DAC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60A7AC-49F7-4C9E-8BDE-1497C0C91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AEDA-F13C-43B4-B3A8-D3983B745648}" type="slidenum">
              <a:rPr lang="en-US" smtClean="0"/>
              <a:t>‹#›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A15A7EC-00A5-4ED8-8F5E-26841CAB28B1}"/>
              </a:ext>
            </a:extLst>
          </p:cNvPr>
          <p:cNvSpPr/>
          <p:nvPr userDrawn="1"/>
        </p:nvSpPr>
        <p:spPr>
          <a:xfrm>
            <a:off x="0" y="0"/>
            <a:ext cx="9144000" cy="13247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0031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FIDENT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90931F-CEBE-48A4-A8BA-14B9759D4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900A0F-BE51-4119-A570-5810C65FA1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19E2F3-21C8-4E6F-A16B-B7E8EC55D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AEDA-F13C-43B4-B3A8-D3983B745648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E959D4-4C7E-4B11-9B98-0DE93F522068}"/>
              </a:ext>
            </a:extLst>
          </p:cNvPr>
          <p:cNvSpPr txBox="1"/>
          <p:nvPr userDrawn="1"/>
        </p:nvSpPr>
        <p:spPr>
          <a:xfrm>
            <a:off x="3847643" y="4973691"/>
            <a:ext cx="1464589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chemeClr val="bg1">
                    <a:lumMod val="50000"/>
                  </a:schemeClr>
                </a:solidFill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220985706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6FADB6-AE98-4A19-B4B6-1D5B037AB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2F2708-DF23-442B-93C5-947F15567B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5922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8EE85B-F64E-41DC-87C2-A4DD6092E5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91884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D0C55D-0F99-429E-A70A-DFB8F7B83B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2CA337-4D49-46CB-8189-CA7F18F54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AEDA-F13C-43B4-B3A8-D3983B7456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8363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4E851-18BF-4117-813B-E87385AB30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713048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Subhead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577" y="645747"/>
            <a:ext cx="8229601" cy="369332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>
              <a:lnSpc>
                <a:spcPct val="90000"/>
              </a:lnSpc>
              <a:spcBef>
                <a:spcPts val="250"/>
              </a:spcBef>
              <a:defRPr lang="en-US" sz="3000" b="0" spc="-38" baseline="0">
                <a:solidFill>
                  <a:schemeClr val="tx1"/>
                </a:solidFill>
                <a:ea typeface="+mn-ea"/>
              </a:defRPr>
            </a:lvl1pPr>
          </a:lstStyle>
          <a:p>
            <a:pPr marL="0" lvl="0" defTabSz="685620">
              <a:lnSpc>
                <a:spcPct val="80000"/>
              </a:lnSpc>
            </a:pPr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527" y="1642687"/>
            <a:ext cx="8229601" cy="3051807"/>
          </a:xfrm>
          <a:prstGeom prst="rect">
            <a:avLst/>
          </a:prstGeom>
        </p:spPr>
        <p:txBody>
          <a:bodyPr lIns="91425" tIns="45713" rIns="91425" bIns="45713"/>
          <a:lstStyle>
            <a:lvl1pPr>
              <a:lnSpc>
                <a:spcPct val="95000"/>
              </a:lnSpc>
              <a:spcBef>
                <a:spcPts val="563"/>
              </a:spcBef>
              <a:buClr>
                <a:schemeClr val="tx1"/>
              </a:buClr>
              <a:defRPr sz="2000" baseline="0">
                <a:solidFill>
                  <a:schemeClr val="accent2"/>
                </a:solidFill>
              </a:defRPr>
            </a:lvl1pPr>
            <a:lvl2pPr marL="557178" indent="-214299">
              <a:lnSpc>
                <a:spcPct val="95000"/>
              </a:lnSpc>
              <a:spcBef>
                <a:spcPts val="25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750">
                <a:solidFill>
                  <a:schemeClr val="accent2"/>
                </a:solidFill>
              </a:defRPr>
            </a:lvl2pPr>
            <a:lvl3pPr>
              <a:lnSpc>
                <a:spcPct val="95000"/>
              </a:lnSpc>
              <a:spcBef>
                <a:spcPts val="250"/>
              </a:spcBef>
              <a:buClr>
                <a:schemeClr val="tx1"/>
              </a:buClr>
              <a:defRPr sz="1500">
                <a:solidFill>
                  <a:schemeClr val="accent2"/>
                </a:solidFill>
              </a:defRPr>
            </a:lvl3pPr>
            <a:lvl4pPr marL="1200073" indent="-171440">
              <a:lnSpc>
                <a:spcPct val="95000"/>
              </a:lnSpc>
              <a:spcBef>
                <a:spcPts val="25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50">
                <a:solidFill>
                  <a:schemeClr val="accent2"/>
                </a:solidFill>
              </a:defRPr>
            </a:lvl4pPr>
            <a:lvl5pPr>
              <a:defRPr>
                <a:solidFill>
                  <a:srgbClr val="292929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430501" y="1072589"/>
            <a:ext cx="8229719" cy="370284"/>
          </a:xfrm>
          <a:prstGeom prst="rect">
            <a:avLst/>
          </a:prstGeom>
        </p:spPr>
        <p:txBody>
          <a:bodyPr lIns="109887" tIns="54942" rIns="109887" bIns="54942"/>
          <a:lstStyle>
            <a:lvl1pPr marL="0" indent="0">
              <a:lnSpc>
                <a:spcPct val="95000"/>
              </a:lnSpc>
              <a:spcBef>
                <a:spcPts val="250"/>
              </a:spcBef>
              <a:buNone/>
              <a:defRPr sz="2000" cap="none" spc="-38" baseline="0">
                <a:solidFill>
                  <a:schemeClr val="accent2"/>
                </a:solidFill>
              </a:defRPr>
            </a:lvl1pPr>
            <a:lvl2pPr marL="342879" indent="0">
              <a:buNone/>
              <a:defRPr sz="2125">
                <a:solidFill>
                  <a:schemeClr val="tx1"/>
                </a:solidFill>
              </a:defRPr>
            </a:lvl2pPr>
            <a:lvl3pPr marL="685757" indent="0">
              <a:buNone/>
              <a:defRPr sz="1500">
                <a:solidFill>
                  <a:schemeClr val="tx1"/>
                </a:solidFill>
              </a:defRPr>
            </a:lvl3pPr>
            <a:lvl4pPr marL="1028633" indent="0">
              <a:buNone/>
              <a:defRPr sz="1438">
                <a:solidFill>
                  <a:schemeClr val="tx1"/>
                </a:solidFill>
              </a:defRPr>
            </a:lvl4pPr>
            <a:lvl5pPr marL="1371511" indent="0">
              <a:buNone/>
              <a:defRPr sz="1438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52460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Fi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B6E639A-21D8-4529-B78A-3DB84BC56A2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23029"/>
            <a:ext cx="9143999" cy="516731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CA21FE1-8935-4EE6-BE25-A18F50F53F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0492" y="841772"/>
            <a:ext cx="4869455" cy="1103310"/>
          </a:xfrm>
        </p:spPr>
        <p:txBody>
          <a:bodyPr anchor="b"/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9A4ED0-232F-4702-AAF8-13039CDCED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0492" y="2080617"/>
            <a:ext cx="4869455" cy="321060"/>
          </a:xfrm>
        </p:spPr>
        <p:txBody>
          <a:bodyPr/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20EADB2-8049-4B88-B291-FF8AE3FC6E8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2160" y="4582402"/>
            <a:ext cx="1666657" cy="234583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BA234D9-1F89-4689-89BA-C77F9BF705F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80492" y="2423609"/>
            <a:ext cx="4869455" cy="3746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5752889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 algn="l" defTabSz="43958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506"/>
              </a:spcAft>
              <a:defRPr lang="en-US" sz="2333" b="1" cap="all" baseline="0" dirty="0" smtClean="0">
                <a:solidFill>
                  <a:srgbClr val="292929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43958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US"/>
              <a:t>Click to edit Master title style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0"/>
          </p:nvPr>
        </p:nvSpPr>
        <p:spPr>
          <a:xfrm>
            <a:off x="359424" y="857250"/>
            <a:ext cx="8229600" cy="3686175"/>
          </a:xfrm>
        </p:spPr>
        <p:txBody>
          <a:bodyPr/>
          <a:lstStyle>
            <a:lvl1pPr marL="108369" indent="-108369"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 marL="547950" indent="-216737"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 marL="821160" indent="-215211">
              <a:buClr>
                <a:schemeClr val="tx1"/>
              </a:buClr>
              <a:buSzPct val="96000"/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3pPr>
            <a:lvl4pPr marL="1103530" indent="-224369"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 marL="1427110" indent="-216737"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62604750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 algn="l" defTabSz="43958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506"/>
              </a:spcAft>
              <a:defRPr lang="en-US" sz="2333" b="1" cap="all" baseline="0" dirty="0" smtClean="0">
                <a:solidFill>
                  <a:srgbClr val="292929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43958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US"/>
              <a:t>Click to edit Master title style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0"/>
          </p:nvPr>
        </p:nvSpPr>
        <p:spPr>
          <a:xfrm>
            <a:off x="359424" y="857250"/>
            <a:ext cx="8229600" cy="3686175"/>
          </a:xfrm>
        </p:spPr>
        <p:txBody>
          <a:bodyPr/>
          <a:lstStyle>
            <a:lvl1pPr marL="108369" indent="-108369"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 marL="547950" indent="-216737"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 marL="821160" indent="-215211">
              <a:buClr>
                <a:schemeClr val="tx1"/>
              </a:buClr>
              <a:buSzPct val="96000"/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3pPr>
            <a:lvl4pPr marL="1103530" indent="-224369"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 marL="1427110" indent="-216737"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2642876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_n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 hasCustomPrompt="1"/>
          </p:nvPr>
        </p:nvSpPr>
        <p:spPr>
          <a:xfrm>
            <a:off x="454232" y="1"/>
            <a:ext cx="8220693" cy="942974"/>
          </a:xfrm>
          <a:prstGeom prst="rect">
            <a:avLst/>
          </a:prstGeom>
        </p:spPr>
        <p:txBody>
          <a:bodyPr lIns="54864" tIns="0" rIns="0" bIns="0" anchor="b" anchorCtr="0"/>
          <a:lstStyle>
            <a:lvl1pPr>
              <a:defRPr sz="2700" baseline="0">
                <a:solidFill>
                  <a:srgbClr val="445E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4579597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ubtitle and Content">
  <p:cSld name="2_Title Subtitle and Conten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7"/>
          <p:cNvSpPr txBox="1">
            <a:spLocks noGrp="1"/>
          </p:cNvSpPr>
          <p:nvPr>
            <p:ph type="title"/>
          </p:nvPr>
        </p:nvSpPr>
        <p:spPr>
          <a:xfrm>
            <a:off x="371226" y="295421"/>
            <a:ext cx="8438572" cy="642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Lato"/>
              <a:buNone/>
              <a:defRPr sz="22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Google Shape;66;p7"/>
          <p:cNvSpPr txBox="1">
            <a:spLocks noGrp="1"/>
          </p:cNvSpPr>
          <p:nvPr>
            <p:ph type="body" idx="1"/>
          </p:nvPr>
        </p:nvSpPr>
        <p:spPr>
          <a:xfrm>
            <a:off x="383094" y="1576877"/>
            <a:ext cx="8426703" cy="1543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23850" algn="l" rtl="0">
              <a:lnSpc>
                <a:spcPct val="95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04800" algn="l" rtl="0">
              <a:lnSpc>
                <a:spcPct val="95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298450" algn="l" rtl="0">
              <a:lnSpc>
                <a:spcPct val="95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298450" algn="l" rtl="0">
              <a:lnSpc>
                <a:spcPct val="95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67" name="Google Shape;67;p7"/>
          <p:cNvSpPr txBox="1">
            <a:spLocks noGrp="1"/>
          </p:cNvSpPr>
          <p:nvPr>
            <p:ph type="ftr" idx="11"/>
          </p:nvPr>
        </p:nvSpPr>
        <p:spPr>
          <a:xfrm>
            <a:off x="3898379" y="4979094"/>
            <a:ext cx="1363117" cy="1077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700" b="0" i="0" u="none" strike="noStrike" cap="none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68" name="Google Shape;68;p7"/>
          <p:cNvSpPr txBox="1">
            <a:spLocks noGrp="1"/>
          </p:cNvSpPr>
          <p:nvPr>
            <p:ph type="sldNum" idx="12"/>
          </p:nvPr>
        </p:nvSpPr>
        <p:spPr>
          <a:xfrm>
            <a:off x="8519467" y="4960629"/>
            <a:ext cx="245555" cy="1077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9" name="Google Shape;69;p7"/>
          <p:cNvSpPr txBox="1">
            <a:spLocks noGrp="1"/>
          </p:cNvSpPr>
          <p:nvPr>
            <p:ph type="body" idx="2"/>
          </p:nvPr>
        </p:nvSpPr>
        <p:spPr>
          <a:xfrm>
            <a:off x="382588" y="1138238"/>
            <a:ext cx="8383587" cy="345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23850" algn="l" rtl="0">
              <a:lnSpc>
                <a:spcPct val="95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04800" algn="l" rtl="0">
              <a:lnSpc>
                <a:spcPct val="95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298450" algn="l" rtl="0">
              <a:lnSpc>
                <a:spcPct val="95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298450" algn="l" rtl="0">
              <a:lnSpc>
                <a:spcPct val="95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7397674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, Subhead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7382" y="253196"/>
            <a:ext cx="8292797" cy="369332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>
              <a:lnSpc>
                <a:spcPct val="90000"/>
              </a:lnSpc>
              <a:spcBef>
                <a:spcPts val="250"/>
              </a:spcBef>
              <a:defRPr lang="en-US" sz="3000" b="0" spc="-38" baseline="0">
                <a:solidFill>
                  <a:schemeClr val="tx1"/>
                </a:solidFill>
                <a:ea typeface="+mn-ea"/>
              </a:defRPr>
            </a:lvl1pPr>
          </a:lstStyle>
          <a:p>
            <a:pPr marL="0" lvl="0" defTabSz="685620">
              <a:lnSpc>
                <a:spcPct val="80000"/>
              </a:lnSpc>
            </a:pPr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43905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 algn="l" defTabSz="446921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514"/>
              </a:spcAft>
              <a:defRPr lang="en-US" sz="2333" b="1" cap="all" baseline="0" dirty="0" smtClean="0">
                <a:solidFill>
                  <a:srgbClr val="292929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446921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US"/>
              <a:t>Click to edit Master title style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0"/>
          </p:nvPr>
        </p:nvSpPr>
        <p:spPr>
          <a:xfrm>
            <a:off x="359424" y="857250"/>
            <a:ext cx="8229600" cy="3686175"/>
          </a:xfrm>
        </p:spPr>
        <p:txBody>
          <a:bodyPr/>
          <a:lstStyle>
            <a:lvl1pPr marL="110179" indent="-110179"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 marL="557100" indent="-220357"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 marL="834874" indent="-218805">
              <a:buClr>
                <a:schemeClr val="tx1"/>
              </a:buClr>
              <a:buSzPct val="96000"/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3pPr>
            <a:lvl4pPr marL="1121959" indent="-228117"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 marL="1450942" indent="-220357"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9198862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 algn="l" defTabSz="446921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514"/>
              </a:spcAft>
              <a:defRPr lang="en-US" sz="2333" b="1" cap="all" baseline="0" dirty="0" smtClean="0">
                <a:solidFill>
                  <a:srgbClr val="292929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446921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US"/>
              <a:t>Click to edit Master title style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0"/>
          </p:nvPr>
        </p:nvSpPr>
        <p:spPr>
          <a:xfrm>
            <a:off x="359424" y="857250"/>
            <a:ext cx="8229600" cy="3686175"/>
          </a:xfrm>
        </p:spPr>
        <p:txBody>
          <a:bodyPr/>
          <a:lstStyle>
            <a:lvl1pPr marL="110179" indent="-110179"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 marL="557100" indent="-220357"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 marL="834874" indent="-218805">
              <a:buClr>
                <a:schemeClr val="tx1"/>
              </a:buClr>
              <a:buSzPct val="96000"/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3pPr>
            <a:lvl4pPr marL="1121959" indent="-228117"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 marL="1450942" indent="-220357"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70269040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 algn="l" defTabSz="446921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514"/>
              </a:spcAft>
              <a:defRPr lang="en-US" sz="2333" b="1" cap="all" baseline="0" dirty="0" smtClean="0">
                <a:solidFill>
                  <a:srgbClr val="292929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446921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US"/>
              <a:t>Click to edit Master title style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0"/>
          </p:nvPr>
        </p:nvSpPr>
        <p:spPr>
          <a:xfrm>
            <a:off x="359424" y="857250"/>
            <a:ext cx="8229600" cy="3686175"/>
          </a:xfrm>
        </p:spPr>
        <p:txBody>
          <a:bodyPr/>
          <a:lstStyle>
            <a:lvl1pPr marL="110179" indent="-110179"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 marL="557100" indent="-220357"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 marL="834874" indent="-218805">
              <a:buClr>
                <a:schemeClr val="tx1"/>
              </a:buClr>
              <a:buSzPct val="96000"/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3pPr>
            <a:lvl4pPr marL="1121959" indent="-228117"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 marL="1450942" indent="-220357"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26884397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4E851-18BF-4117-813B-E87385AB30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5AA82682-0649-449C-BDDB-F31441B5C0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5300" y="963544"/>
            <a:ext cx="8340764" cy="384383"/>
          </a:xfrm>
        </p:spPr>
        <p:txBody>
          <a:bodyPr>
            <a:normAutofit/>
          </a:bodyPr>
          <a:lstStyle>
            <a:lvl1pPr marL="0" indent="0">
              <a:buNone/>
              <a:defRPr lang="en-US" sz="1700" dirty="0" smtClean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771896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Glass">
  <p:cSld name="1_Title Glass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82" y="0"/>
            <a:ext cx="9142235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4"/>
          <p:cNvSpPr txBox="1">
            <a:spLocks noGrp="1"/>
          </p:cNvSpPr>
          <p:nvPr>
            <p:ph type="ctrTitle"/>
          </p:nvPr>
        </p:nvSpPr>
        <p:spPr>
          <a:xfrm>
            <a:off x="2280492" y="841772"/>
            <a:ext cx="4869455" cy="1103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Lato"/>
              <a:buNone/>
              <a:defRPr sz="28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" name="Google Shape;51;p4"/>
          <p:cNvSpPr txBox="1">
            <a:spLocks noGrp="1"/>
          </p:cNvSpPr>
          <p:nvPr>
            <p:ph type="subTitle" idx="1"/>
          </p:nvPr>
        </p:nvSpPr>
        <p:spPr>
          <a:xfrm>
            <a:off x="2280492" y="2080617"/>
            <a:ext cx="4869455" cy="321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ctr" rtl="0">
              <a:lnSpc>
                <a:spcPct val="95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ctr" rtl="0">
              <a:lnSpc>
                <a:spcPct val="95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ctr" rtl="0">
              <a:lnSpc>
                <a:spcPct val="95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ctr" rtl="0">
              <a:lnSpc>
                <a:spcPct val="95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R="0" lvl="6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R="0" lvl="7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R="0" lvl="8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pic>
        <p:nvPicPr>
          <p:cNvPr id="52" name="Google Shape;52;p4"/>
          <p:cNvPicPr preferRelativeResize="0"/>
          <p:nvPr/>
        </p:nvPicPr>
        <p:blipFill rotWithShape="1">
          <a:blip r:embed="rId3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62160" y="4582402"/>
            <a:ext cx="1666657" cy="234583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4"/>
          <p:cNvSpPr txBox="1">
            <a:spLocks noGrp="1"/>
          </p:cNvSpPr>
          <p:nvPr>
            <p:ph type="body" idx="2"/>
          </p:nvPr>
        </p:nvSpPr>
        <p:spPr>
          <a:xfrm>
            <a:off x="2280492" y="2423609"/>
            <a:ext cx="4869455" cy="374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228600" algn="l" rtl="0">
              <a:lnSpc>
                <a:spcPct val="95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04800" algn="l" rtl="0">
              <a:lnSpc>
                <a:spcPct val="95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298450" algn="l" rtl="0">
              <a:lnSpc>
                <a:spcPct val="95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298450" algn="l" rtl="0">
              <a:lnSpc>
                <a:spcPct val="95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93592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Lea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2FA1BCB-DB90-4859-9013-494732017C1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804"/>
            <a:ext cx="9144000" cy="5143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CA21FE1-8935-4EE6-BE25-A18F50F53F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0492" y="841772"/>
            <a:ext cx="4869455" cy="1103310"/>
          </a:xfrm>
        </p:spPr>
        <p:txBody>
          <a:bodyPr anchor="b"/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9A4ED0-232F-4702-AAF8-13039CDCED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0492" y="2080617"/>
            <a:ext cx="4869455" cy="321060"/>
          </a:xfrm>
        </p:spPr>
        <p:txBody>
          <a:bodyPr/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20EADB2-8049-4B88-B291-FF8AE3FC6E8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2160" y="4582402"/>
            <a:ext cx="1666657" cy="234583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BA234D9-1F89-4689-89BA-C77F9BF705F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80492" y="2423609"/>
            <a:ext cx="4869455" cy="3746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3784232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/green">
  <p:cSld name="Blank w/green"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3"/>
          <p:cNvSpPr txBox="1">
            <a:spLocks noGrp="1"/>
          </p:cNvSpPr>
          <p:nvPr>
            <p:ph type="ftr" idx="11"/>
          </p:nvPr>
        </p:nvSpPr>
        <p:spPr>
          <a:xfrm>
            <a:off x="3898379" y="4979094"/>
            <a:ext cx="1363117" cy="1077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700" b="0" i="0" u="none" strike="noStrike" cap="none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200" name="Google Shape;200;p23"/>
          <p:cNvSpPr txBox="1">
            <a:spLocks noGrp="1"/>
          </p:cNvSpPr>
          <p:nvPr>
            <p:ph type="sldNum" idx="12"/>
          </p:nvPr>
        </p:nvSpPr>
        <p:spPr>
          <a:xfrm>
            <a:off x="8519467" y="4960629"/>
            <a:ext cx="245555" cy="1077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1" name="Google Shape;201;p23"/>
          <p:cNvSpPr/>
          <p:nvPr/>
        </p:nvSpPr>
        <p:spPr>
          <a:xfrm>
            <a:off x="0" y="0"/>
            <a:ext cx="9144000" cy="132470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02" name="Google Shape;202;p23"/>
          <p:cNvSpPr/>
          <p:nvPr/>
        </p:nvSpPr>
        <p:spPr>
          <a:xfrm>
            <a:off x="0" y="0"/>
            <a:ext cx="9144000" cy="66675"/>
          </a:xfrm>
          <a:prstGeom prst="rect">
            <a:avLst/>
          </a:prstGeom>
          <a:solidFill>
            <a:srgbClr val="8FAD1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23"/>
          <p:cNvSpPr txBox="1">
            <a:spLocks noGrp="1"/>
          </p:cNvSpPr>
          <p:nvPr>
            <p:ph type="title"/>
          </p:nvPr>
        </p:nvSpPr>
        <p:spPr>
          <a:xfrm>
            <a:off x="371226" y="295421"/>
            <a:ext cx="8438572" cy="642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Lato"/>
              <a:buNone/>
              <a:defRPr sz="22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74865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hel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AD83225-1FA6-44E2-9542-AEAF1922336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CA21FE1-8935-4EE6-BE25-A18F50F53F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0492" y="841772"/>
            <a:ext cx="4869455" cy="1103310"/>
          </a:xfrm>
        </p:spPr>
        <p:txBody>
          <a:bodyPr anchor="b"/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9A4ED0-232F-4702-AAF8-13039CDCED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0492" y="2080617"/>
            <a:ext cx="4869455" cy="321060"/>
          </a:xfrm>
        </p:spPr>
        <p:txBody>
          <a:bodyPr/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20EADB2-8049-4B88-B291-FF8AE3FC6E8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2160" y="4582402"/>
            <a:ext cx="1666657" cy="234583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BA234D9-1F89-4689-89BA-C77F9BF705F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80492" y="2423609"/>
            <a:ext cx="4869455" cy="3746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5264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h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9908190-D13E-4D14-9651-D9956759C7E4}"/>
              </a:ext>
            </a:extLst>
          </p:cNvPr>
          <p:cNvSpPr/>
          <p:nvPr userDrawn="1"/>
        </p:nvSpPr>
        <p:spPr>
          <a:xfrm>
            <a:off x="0" y="-12225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47247F9-AC8B-49FF-A1B8-ACD61B87571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06427" y="-12225"/>
            <a:ext cx="2252742" cy="5155725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FE1615-CF6C-418C-A2F8-8AF5B0A38D93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2BDDE4-075D-4337-BEBB-166C4FA55F19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911CAEDA-F13C-43B4-B3A8-D3983B745648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2353B00-842C-410D-A251-9ACDC907461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0575" y="4947567"/>
            <a:ext cx="525333" cy="14568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0BB445D-6746-4C13-9472-8DCF4F9884CE}"/>
              </a:ext>
            </a:extLst>
          </p:cNvPr>
          <p:cNvCxnSpPr/>
          <p:nvPr userDrawn="1"/>
        </p:nvCxnSpPr>
        <p:spPr>
          <a:xfrm>
            <a:off x="8471220" y="4947567"/>
            <a:ext cx="0" cy="1392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566CB3E-F6D9-463D-AF4D-B9177FD79F74}"/>
              </a:ext>
            </a:extLst>
          </p:cNvPr>
          <p:cNvCxnSpPr/>
          <p:nvPr userDrawn="1"/>
        </p:nvCxnSpPr>
        <p:spPr>
          <a:xfrm>
            <a:off x="361552" y="976585"/>
            <a:ext cx="6305170" cy="0"/>
          </a:xfrm>
          <a:prstGeom prst="line">
            <a:avLst/>
          </a:prstGeom>
          <a:ln w="6350" cmpd="sng">
            <a:solidFill>
              <a:schemeClr val="bg1">
                <a:lumMod val="85000"/>
              </a:schemeClr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B97DF11A-A262-4E7A-9092-190A768D14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552" y="1426362"/>
            <a:ext cx="6065987" cy="3268038"/>
          </a:xfrm>
        </p:spPr>
        <p:txBody>
          <a:bodyPr/>
          <a:lstStyle>
            <a:lvl1pPr marL="169863" indent="-169863">
              <a:spcBef>
                <a:spcPts val="1800"/>
              </a:spcBef>
              <a:buFont typeface="Arial" panose="020B0604020202020204" pitchFamily="34" charset="0"/>
              <a:buChar char="•"/>
              <a:defRPr sz="1800">
                <a:solidFill>
                  <a:schemeClr val="tx1">
                    <a:lumMod val="75000"/>
                  </a:schemeClr>
                </a:solidFill>
              </a:defRPr>
            </a:lvl1pPr>
            <a:lvl2pPr marL="517525" indent="-171450">
              <a:defRPr sz="1400">
                <a:solidFill>
                  <a:schemeClr val="tx1">
                    <a:lumMod val="75000"/>
                  </a:schemeClr>
                </a:solidFill>
              </a:defRPr>
            </a:lvl2pPr>
            <a:lvl3pPr marL="801688" indent="-171450">
              <a:defRPr sz="1100">
                <a:solidFill>
                  <a:schemeClr val="tx1">
                    <a:lumMod val="75000"/>
                  </a:schemeClr>
                </a:solidFill>
              </a:defRPr>
            </a:lvl3pPr>
            <a:lvl4pPr>
              <a:defRPr sz="1100">
                <a:solidFill>
                  <a:schemeClr val="tx1">
                    <a:lumMod val="75000"/>
                  </a:schemeClr>
                </a:solidFill>
              </a:defRPr>
            </a:lvl4pPr>
            <a:lvl5pPr>
              <a:defRPr sz="1100"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79483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90931F-CEBE-48A4-A8BA-14B9759D4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900A0F-BE51-4119-A570-5810C65FA1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9BF5B6-4BC2-4CCE-9F9B-A1B4C4D3F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19E2F3-21C8-4E6F-A16B-B7E8EC55D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AEDA-F13C-43B4-B3A8-D3983B7456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514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90931F-CEBE-48A4-A8BA-14B9759D4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9BF5B6-4BC2-4CCE-9F9B-A1B4C4D3F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19E2F3-21C8-4E6F-A16B-B7E8EC55D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AEDA-F13C-43B4-B3A8-D3983B7456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925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FIDENT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90931F-CEBE-48A4-A8BA-14B9759D4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900A0F-BE51-4119-A570-5810C65FA1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19E2F3-21C8-4E6F-A16B-B7E8EC55D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AEDA-F13C-43B4-B3A8-D3983B745648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E959D4-4C7E-4B11-9B98-0DE93F522068}"/>
              </a:ext>
            </a:extLst>
          </p:cNvPr>
          <p:cNvSpPr txBox="1"/>
          <p:nvPr userDrawn="1"/>
        </p:nvSpPr>
        <p:spPr>
          <a:xfrm>
            <a:off x="3847643" y="4973691"/>
            <a:ext cx="1464589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chemeClr val="bg1">
                    <a:lumMod val="50000"/>
                  </a:schemeClr>
                </a:solidFill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333659416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26" Type="http://schemas.openxmlformats.org/officeDocument/2006/relationships/slideLayout" Target="../slideLayouts/slideLayout38.xml"/><Relationship Id="rId3" Type="http://schemas.openxmlformats.org/officeDocument/2006/relationships/slideLayout" Target="../slideLayouts/slideLayout15.xml"/><Relationship Id="rId21" Type="http://schemas.openxmlformats.org/officeDocument/2006/relationships/slideLayout" Target="../slideLayouts/slideLayout33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slideLayout" Target="../slideLayouts/slideLayout37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29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36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slideLayout" Target="../slideLayouts/slideLayout35.xml"/><Relationship Id="rId28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Relationship Id="rId27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2A62050-C9D2-42AF-A908-A55B6161F3DD}"/>
              </a:ext>
            </a:extLst>
          </p:cNvPr>
          <p:cNvCxnSpPr/>
          <p:nvPr userDrawn="1"/>
        </p:nvCxnSpPr>
        <p:spPr>
          <a:xfrm>
            <a:off x="383095" y="1068750"/>
            <a:ext cx="8377810" cy="0"/>
          </a:xfrm>
          <a:prstGeom prst="line">
            <a:avLst/>
          </a:prstGeom>
          <a:ln w="6350" cmpd="sng">
            <a:solidFill>
              <a:schemeClr val="bg1">
                <a:lumMod val="85000"/>
              </a:schemeClr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E714571B-6D02-4A53-B190-DE523E9792EC}"/>
              </a:ext>
            </a:extLst>
          </p:cNvPr>
          <p:cNvSpPr txBox="1"/>
          <p:nvPr userDrawn="1"/>
        </p:nvSpPr>
        <p:spPr>
          <a:xfrm>
            <a:off x="371226" y="4950680"/>
            <a:ext cx="2214880" cy="96950"/>
          </a:xfrm>
          <a:prstGeom prst="rect">
            <a:avLst/>
          </a:prstGeom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700" b="0" i="0" dirty="0">
                <a:solidFill>
                  <a:schemeClr val="bg1">
                    <a:lumMod val="65000"/>
                  </a:schemeClr>
                </a:solidFill>
                <a:latin typeface="Lato" charset="0"/>
                <a:ea typeface="Lato" charset="0"/>
                <a:cs typeface="Lato" charset="0"/>
              </a:rPr>
              <a:t>© 2024 Juniper Networks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7740587-8E63-4DFE-9AF5-EE9B927E84A9}"/>
              </a:ext>
            </a:extLst>
          </p:cNvPr>
          <p:cNvSpPr/>
          <p:nvPr userDrawn="1"/>
        </p:nvSpPr>
        <p:spPr>
          <a:xfrm>
            <a:off x="0" y="0"/>
            <a:ext cx="9144000" cy="66675"/>
          </a:xfrm>
          <a:prstGeom prst="rect">
            <a:avLst/>
          </a:prstGeom>
          <a:solidFill>
            <a:srgbClr val="8FAD1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sz="1400">
              <a:latin typeface="Arial"/>
              <a:cs typeface="Arial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FD9FEAA-0417-4083-9EF0-5FDA88579A7E}"/>
              </a:ext>
            </a:extLst>
          </p:cNvPr>
          <p:cNvCxnSpPr/>
          <p:nvPr userDrawn="1"/>
        </p:nvCxnSpPr>
        <p:spPr>
          <a:xfrm>
            <a:off x="383095" y="4902487"/>
            <a:ext cx="8377810" cy="0"/>
          </a:xfrm>
          <a:prstGeom prst="line">
            <a:avLst/>
          </a:prstGeom>
          <a:ln w="6350" cmpd="sng">
            <a:solidFill>
              <a:srgbClr val="8FAD15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D69BD9F-EB35-416C-A36A-048D2DFEC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226" y="295421"/>
            <a:ext cx="8438572" cy="64230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C8B1A5-CCD1-4F18-B737-A7EC38F8DC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3094" y="1203757"/>
            <a:ext cx="8426703" cy="204685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41E9B6-E82A-4D65-AA2F-AB531794E4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98379" y="4979094"/>
            <a:ext cx="1363117" cy="107722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ctr">
              <a:defRPr sz="7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57B898-94D5-41BD-8344-6A42035030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19467" y="4960629"/>
            <a:ext cx="245555" cy="107722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700">
                <a:solidFill>
                  <a:schemeClr val="accent1"/>
                </a:solidFill>
              </a:defRPr>
            </a:lvl1pPr>
          </a:lstStyle>
          <a:p>
            <a:fld id="{911CAEDA-F13C-43B4-B3A8-D3983B745648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7D0EF52-4213-413D-AC17-D7B7B08F619E}"/>
              </a:ext>
            </a:extLst>
          </p:cNvPr>
          <p:cNvCxnSpPr/>
          <p:nvPr userDrawn="1"/>
        </p:nvCxnSpPr>
        <p:spPr>
          <a:xfrm>
            <a:off x="8471220" y="4947567"/>
            <a:ext cx="0" cy="1392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2DC55FA-CAD4-44ED-8FE8-B532D9D45D7C}"/>
              </a:ext>
            </a:extLst>
          </p:cNvPr>
          <p:cNvGrpSpPr/>
          <p:nvPr userDrawn="1"/>
        </p:nvGrpSpPr>
        <p:grpSpPr>
          <a:xfrm>
            <a:off x="7791964" y="4944673"/>
            <a:ext cx="523943" cy="143933"/>
            <a:chOff x="1855788" y="3378201"/>
            <a:chExt cx="3709987" cy="1019175"/>
          </a:xfrm>
          <a:solidFill>
            <a:schemeClr val="bg2">
              <a:lumMod val="10000"/>
            </a:schemeClr>
          </a:solidFill>
        </p:grpSpPr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528325C0-29E5-4B68-9CAD-B1E00E29EA6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76650" y="4197351"/>
              <a:ext cx="160337" cy="196850"/>
            </a:xfrm>
            <a:custGeom>
              <a:avLst/>
              <a:gdLst>
                <a:gd name="T0" fmla="*/ 0 w 101"/>
                <a:gd name="T1" fmla="*/ 0 h 124"/>
                <a:gd name="T2" fmla="*/ 13 w 101"/>
                <a:gd name="T3" fmla="*/ 0 h 124"/>
                <a:gd name="T4" fmla="*/ 87 w 101"/>
                <a:gd name="T5" fmla="*/ 101 h 124"/>
                <a:gd name="T6" fmla="*/ 87 w 101"/>
                <a:gd name="T7" fmla="*/ 0 h 124"/>
                <a:gd name="T8" fmla="*/ 101 w 101"/>
                <a:gd name="T9" fmla="*/ 0 h 124"/>
                <a:gd name="T10" fmla="*/ 101 w 101"/>
                <a:gd name="T11" fmla="*/ 124 h 124"/>
                <a:gd name="T12" fmla="*/ 89 w 101"/>
                <a:gd name="T13" fmla="*/ 124 h 124"/>
                <a:gd name="T14" fmla="*/ 12 w 101"/>
                <a:gd name="T15" fmla="*/ 18 h 124"/>
                <a:gd name="T16" fmla="*/ 12 w 101"/>
                <a:gd name="T17" fmla="*/ 124 h 124"/>
                <a:gd name="T18" fmla="*/ 0 w 101"/>
                <a:gd name="T19" fmla="*/ 124 h 124"/>
                <a:gd name="T20" fmla="*/ 0 w 101"/>
                <a:gd name="T21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1" h="124">
                  <a:moveTo>
                    <a:pt x="0" y="0"/>
                  </a:moveTo>
                  <a:lnTo>
                    <a:pt x="13" y="0"/>
                  </a:lnTo>
                  <a:lnTo>
                    <a:pt x="87" y="101"/>
                  </a:lnTo>
                  <a:lnTo>
                    <a:pt x="87" y="0"/>
                  </a:lnTo>
                  <a:lnTo>
                    <a:pt x="101" y="0"/>
                  </a:lnTo>
                  <a:lnTo>
                    <a:pt x="101" y="124"/>
                  </a:lnTo>
                  <a:lnTo>
                    <a:pt x="89" y="124"/>
                  </a:lnTo>
                  <a:lnTo>
                    <a:pt x="12" y="18"/>
                  </a:lnTo>
                  <a:lnTo>
                    <a:pt x="12" y="124"/>
                  </a:lnTo>
                  <a:lnTo>
                    <a:pt x="0" y="12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6">
              <a:extLst>
                <a:ext uri="{FF2B5EF4-FFF2-40B4-BE49-F238E27FC236}">
                  <a16:creationId xmlns:a16="http://schemas.microsoft.com/office/drawing/2014/main" id="{27DAAFCF-EBBB-40B1-A4E9-BD28A752CF7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86200" y="4197351"/>
              <a:ext cx="130175" cy="196850"/>
            </a:xfrm>
            <a:custGeom>
              <a:avLst/>
              <a:gdLst>
                <a:gd name="T0" fmla="*/ 0 w 82"/>
                <a:gd name="T1" fmla="*/ 0 h 124"/>
                <a:gd name="T2" fmla="*/ 82 w 82"/>
                <a:gd name="T3" fmla="*/ 0 h 124"/>
                <a:gd name="T4" fmla="*/ 82 w 82"/>
                <a:gd name="T5" fmla="*/ 12 h 124"/>
                <a:gd name="T6" fmla="*/ 13 w 82"/>
                <a:gd name="T7" fmla="*/ 12 h 124"/>
                <a:gd name="T8" fmla="*/ 13 w 82"/>
                <a:gd name="T9" fmla="*/ 53 h 124"/>
                <a:gd name="T10" fmla="*/ 80 w 82"/>
                <a:gd name="T11" fmla="*/ 53 h 124"/>
                <a:gd name="T12" fmla="*/ 80 w 82"/>
                <a:gd name="T13" fmla="*/ 65 h 124"/>
                <a:gd name="T14" fmla="*/ 13 w 82"/>
                <a:gd name="T15" fmla="*/ 65 h 124"/>
                <a:gd name="T16" fmla="*/ 13 w 82"/>
                <a:gd name="T17" fmla="*/ 112 h 124"/>
                <a:gd name="T18" fmla="*/ 82 w 82"/>
                <a:gd name="T19" fmla="*/ 112 h 124"/>
                <a:gd name="T20" fmla="*/ 82 w 82"/>
                <a:gd name="T21" fmla="*/ 124 h 124"/>
                <a:gd name="T22" fmla="*/ 0 w 82"/>
                <a:gd name="T23" fmla="*/ 124 h 124"/>
                <a:gd name="T24" fmla="*/ 0 w 82"/>
                <a:gd name="T25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2" h="124">
                  <a:moveTo>
                    <a:pt x="0" y="0"/>
                  </a:moveTo>
                  <a:lnTo>
                    <a:pt x="82" y="0"/>
                  </a:lnTo>
                  <a:lnTo>
                    <a:pt x="82" y="12"/>
                  </a:lnTo>
                  <a:lnTo>
                    <a:pt x="13" y="12"/>
                  </a:lnTo>
                  <a:lnTo>
                    <a:pt x="13" y="53"/>
                  </a:lnTo>
                  <a:lnTo>
                    <a:pt x="80" y="53"/>
                  </a:lnTo>
                  <a:lnTo>
                    <a:pt x="80" y="65"/>
                  </a:lnTo>
                  <a:lnTo>
                    <a:pt x="13" y="65"/>
                  </a:lnTo>
                  <a:lnTo>
                    <a:pt x="13" y="112"/>
                  </a:lnTo>
                  <a:lnTo>
                    <a:pt x="82" y="112"/>
                  </a:lnTo>
                  <a:lnTo>
                    <a:pt x="82" y="124"/>
                  </a:lnTo>
                  <a:lnTo>
                    <a:pt x="0" y="12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C16A8744-DF49-401D-91E1-6B9DACAC854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48125" y="4197351"/>
              <a:ext cx="166687" cy="196850"/>
            </a:xfrm>
            <a:custGeom>
              <a:avLst/>
              <a:gdLst>
                <a:gd name="T0" fmla="*/ 46 w 105"/>
                <a:gd name="T1" fmla="*/ 12 h 124"/>
                <a:gd name="T2" fmla="*/ 0 w 105"/>
                <a:gd name="T3" fmla="*/ 12 h 124"/>
                <a:gd name="T4" fmla="*/ 0 w 105"/>
                <a:gd name="T5" fmla="*/ 0 h 124"/>
                <a:gd name="T6" fmla="*/ 105 w 105"/>
                <a:gd name="T7" fmla="*/ 0 h 124"/>
                <a:gd name="T8" fmla="*/ 105 w 105"/>
                <a:gd name="T9" fmla="*/ 12 h 124"/>
                <a:gd name="T10" fmla="*/ 59 w 105"/>
                <a:gd name="T11" fmla="*/ 12 h 124"/>
                <a:gd name="T12" fmla="*/ 59 w 105"/>
                <a:gd name="T13" fmla="*/ 124 h 124"/>
                <a:gd name="T14" fmla="*/ 46 w 105"/>
                <a:gd name="T15" fmla="*/ 124 h 124"/>
                <a:gd name="T16" fmla="*/ 46 w 105"/>
                <a:gd name="T17" fmla="*/ 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5" h="124">
                  <a:moveTo>
                    <a:pt x="46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105" y="0"/>
                  </a:lnTo>
                  <a:lnTo>
                    <a:pt x="105" y="12"/>
                  </a:lnTo>
                  <a:lnTo>
                    <a:pt x="59" y="12"/>
                  </a:lnTo>
                  <a:lnTo>
                    <a:pt x="59" y="124"/>
                  </a:lnTo>
                  <a:lnTo>
                    <a:pt x="46" y="124"/>
                  </a:lnTo>
                  <a:lnTo>
                    <a:pt x="46" y="1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8">
              <a:extLst>
                <a:ext uri="{FF2B5EF4-FFF2-40B4-BE49-F238E27FC236}">
                  <a16:creationId xmlns:a16="http://schemas.microsoft.com/office/drawing/2014/main" id="{9065924E-3C4C-40E8-A61D-8795FCEC413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41800" y="4197351"/>
              <a:ext cx="268287" cy="196850"/>
            </a:xfrm>
            <a:custGeom>
              <a:avLst/>
              <a:gdLst>
                <a:gd name="T0" fmla="*/ 0 w 169"/>
                <a:gd name="T1" fmla="*/ 0 h 124"/>
                <a:gd name="T2" fmla="*/ 14 w 169"/>
                <a:gd name="T3" fmla="*/ 0 h 124"/>
                <a:gd name="T4" fmla="*/ 45 w 169"/>
                <a:gd name="T5" fmla="*/ 101 h 124"/>
                <a:gd name="T6" fmla="*/ 78 w 169"/>
                <a:gd name="T7" fmla="*/ 0 h 124"/>
                <a:gd name="T8" fmla="*/ 91 w 169"/>
                <a:gd name="T9" fmla="*/ 0 h 124"/>
                <a:gd name="T10" fmla="*/ 124 w 169"/>
                <a:gd name="T11" fmla="*/ 101 h 124"/>
                <a:gd name="T12" fmla="*/ 155 w 169"/>
                <a:gd name="T13" fmla="*/ 0 h 124"/>
                <a:gd name="T14" fmla="*/ 169 w 169"/>
                <a:gd name="T15" fmla="*/ 0 h 124"/>
                <a:gd name="T16" fmla="*/ 128 w 169"/>
                <a:gd name="T17" fmla="*/ 124 h 124"/>
                <a:gd name="T18" fmla="*/ 118 w 169"/>
                <a:gd name="T19" fmla="*/ 124 h 124"/>
                <a:gd name="T20" fmla="*/ 85 w 169"/>
                <a:gd name="T21" fmla="*/ 21 h 124"/>
                <a:gd name="T22" fmla="*/ 51 w 169"/>
                <a:gd name="T23" fmla="*/ 124 h 124"/>
                <a:gd name="T24" fmla="*/ 39 w 169"/>
                <a:gd name="T25" fmla="*/ 124 h 124"/>
                <a:gd name="T26" fmla="*/ 0 w 169"/>
                <a:gd name="T27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9" h="124">
                  <a:moveTo>
                    <a:pt x="0" y="0"/>
                  </a:moveTo>
                  <a:lnTo>
                    <a:pt x="14" y="0"/>
                  </a:lnTo>
                  <a:lnTo>
                    <a:pt x="45" y="101"/>
                  </a:lnTo>
                  <a:lnTo>
                    <a:pt x="78" y="0"/>
                  </a:lnTo>
                  <a:lnTo>
                    <a:pt x="91" y="0"/>
                  </a:lnTo>
                  <a:lnTo>
                    <a:pt x="124" y="101"/>
                  </a:lnTo>
                  <a:lnTo>
                    <a:pt x="155" y="0"/>
                  </a:lnTo>
                  <a:lnTo>
                    <a:pt x="169" y="0"/>
                  </a:lnTo>
                  <a:lnTo>
                    <a:pt x="128" y="124"/>
                  </a:lnTo>
                  <a:lnTo>
                    <a:pt x="118" y="124"/>
                  </a:lnTo>
                  <a:lnTo>
                    <a:pt x="85" y="21"/>
                  </a:lnTo>
                  <a:lnTo>
                    <a:pt x="51" y="124"/>
                  </a:lnTo>
                  <a:lnTo>
                    <a:pt x="39" y="12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9">
              <a:extLst>
                <a:ext uri="{FF2B5EF4-FFF2-40B4-BE49-F238E27FC236}">
                  <a16:creationId xmlns:a16="http://schemas.microsoft.com/office/drawing/2014/main" id="{1AF69FF3-7959-4A54-A9FB-9C5840723D9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527550" y="4192588"/>
              <a:ext cx="198437" cy="204788"/>
            </a:xfrm>
            <a:custGeom>
              <a:avLst/>
              <a:gdLst>
                <a:gd name="T0" fmla="*/ 0 w 83"/>
                <a:gd name="T1" fmla="*/ 43 h 85"/>
                <a:gd name="T2" fmla="*/ 42 w 83"/>
                <a:gd name="T3" fmla="*/ 0 h 85"/>
                <a:gd name="T4" fmla="*/ 83 w 83"/>
                <a:gd name="T5" fmla="*/ 43 h 85"/>
                <a:gd name="T6" fmla="*/ 42 w 83"/>
                <a:gd name="T7" fmla="*/ 85 h 85"/>
                <a:gd name="T8" fmla="*/ 0 w 83"/>
                <a:gd name="T9" fmla="*/ 43 h 85"/>
                <a:gd name="T10" fmla="*/ 74 w 83"/>
                <a:gd name="T11" fmla="*/ 43 h 85"/>
                <a:gd name="T12" fmla="*/ 42 w 83"/>
                <a:gd name="T13" fmla="*/ 9 h 85"/>
                <a:gd name="T14" fmla="*/ 9 w 83"/>
                <a:gd name="T15" fmla="*/ 43 h 85"/>
                <a:gd name="T16" fmla="*/ 42 w 83"/>
                <a:gd name="T17" fmla="*/ 77 h 85"/>
                <a:gd name="T18" fmla="*/ 74 w 83"/>
                <a:gd name="T19" fmla="*/ 43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3" h="85">
                  <a:moveTo>
                    <a:pt x="0" y="43"/>
                  </a:moveTo>
                  <a:cubicBezTo>
                    <a:pt x="0" y="13"/>
                    <a:pt x="15" y="0"/>
                    <a:pt x="42" y="0"/>
                  </a:cubicBezTo>
                  <a:cubicBezTo>
                    <a:pt x="68" y="0"/>
                    <a:pt x="83" y="13"/>
                    <a:pt x="83" y="43"/>
                  </a:cubicBezTo>
                  <a:cubicBezTo>
                    <a:pt x="83" y="72"/>
                    <a:pt x="68" y="85"/>
                    <a:pt x="42" y="85"/>
                  </a:cubicBezTo>
                  <a:cubicBezTo>
                    <a:pt x="15" y="85"/>
                    <a:pt x="0" y="72"/>
                    <a:pt x="0" y="43"/>
                  </a:cubicBezTo>
                  <a:close/>
                  <a:moveTo>
                    <a:pt x="74" y="43"/>
                  </a:moveTo>
                  <a:cubicBezTo>
                    <a:pt x="74" y="21"/>
                    <a:pt x="64" y="9"/>
                    <a:pt x="42" y="9"/>
                  </a:cubicBezTo>
                  <a:cubicBezTo>
                    <a:pt x="19" y="9"/>
                    <a:pt x="9" y="21"/>
                    <a:pt x="9" y="43"/>
                  </a:cubicBezTo>
                  <a:cubicBezTo>
                    <a:pt x="9" y="65"/>
                    <a:pt x="19" y="77"/>
                    <a:pt x="42" y="77"/>
                  </a:cubicBezTo>
                  <a:cubicBezTo>
                    <a:pt x="64" y="77"/>
                    <a:pt x="74" y="65"/>
                    <a:pt x="74" y="4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0">
              <a:extLst>
                <a:ext uri="{FF2B5EF4-FFF2-40B4-BE49-F238E27FC236}">
                  <a16:creationId xmlns:a16="http://schemas.microsoft.com/office/drawing/2014/main" id="{99D13606-871E-4901-89B0-5C3B55A9759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768850" y="4197351"/>
              <a:ext cx="150812" cy="196850"/>
            </a:xfrm>
            <a:custGeom>
              <a:avLst/>
              <a:gdLst>
                <a:gd name="T0" fmla="*/ 33 w 63"/>
                <a:gd name="T1" fmla="*/ 48 h 82"/>
                <a:gd name="T2" fmla="*/ 8 w 63"/>
                <a:gd name="T3" fmla="*/ 48 h 82"/>
                <a:gd name="T4" fmla="*/ 8 w 63"/>
                <a:gd name="T5" fmla="*/ 82 h 82"/>
                <a:gd name="T6" fmla="*/ 0 w 63"/>
                <a:gd name="T7" fmla="*/ 82 h 82"/>
                <a:gd name="T8" fmla="*/ 0 w 63"/>
                <a:gd name="T9" fmla="*/ 0 h 82"/>
                <a:gd name="T10" fmla="*/ 35 w 63"/>
                <a:gd name="T11" fmla="*/ 0 h 82"/>
                <a:gd name="T12" fmla="*/ 63 w 63"/>
                <a:gd name="T13" fmla="*/ 24 h 82"/>
                <a:gd name="T14" fmla="*/ 42 w 63"/>
                <a:gd name="T15" fmla="*/ 48 h 82"/>
                <a:gd name="T16" fmla="*/ 61 w 63"/>
                <a:gd name="T17" fmla="*/ 82 h 82"/>
                <a:gd name="T18" fmla="*/ 52 w 63"/>
                <a:gd name="T19" fmla="*/ 82 h 82"/>
                <a:gd name="T20" fmla="*/ 33 w 63"/>
                <a:gd name="T21" fmla="*/ 48 h 82"/>
                <a:gd name="T22" fmla="*/ 35 w 63"/>
                <a:gd name="T23" fmla="*/ 40 h 82"/>
                <a:gd name="T24" fmla="*/ 54 w 63"/>
                <a:gd name="T25" fmla="*/ 24 h 82"/>
                <a:gd name="T26" fmla="*/ 35 w 63"/>
                <a:gd name="T27" fmla="*/ 8 h 82"/>
                <a:gd name="T28" fmla="*/ 8 w 63"/>
                <a:gd name="T29" fmla="*/ 8 h 82"/>
                <a:gd name="T30" fmla="*/ 8 w 63"/>
                <a:gd name="T31" fmla="*/ 40 h 82"/>
                <a:gd name="T32" fmla="*/ 35 w 63"/>
                <a:gd name="T33" fmla="*/ 4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3" h="82">
                  <a:moveTo>
                    <a:pt x="33" y="48"/>
                  </a:moveTo>
                  <a:cubicBezTo>
                    <a:pt x="8" y="48"/>
                    <a:pt x="8" y="48"/>
                    <a:pt x="8" y="48"/>
                  </a:cubicBezTo>
                  <a:cubicBezTo>
                    <a:pt x="8" y="82"/>
                    <a:pt x="8" y="82"/>
                    <a:pt x="8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54" y="0"/>
                    <a:pt x="63" y="7"/>
                    <a:pt x="63" y="24"/>
                  </a:cubicBezTo>
                  <a:cubicBezTo>
                    <a:pt x="63" y="38"/>
                    <a:pt x="56" y="46"/>
                    <a:pt x="42" y="48"/>
                  </a:cubicBezTo>
                  <a:cubicBezTo>
                    <a:pt x="61" y="82"/>
                    <a:pt x="61" y="82"/>
                    <a:pt x="61" y="82"/>
                  </a:cubicBezTo>
                  <a:cubicBezTo>
                    <a:pt x="52" y="82"/>
                    <a:pt x="52" y="82"/>
                    <a:pt x="52" y="82"/>
                  </a:cubicBezTo>
                  <a:lnTo>
                    <a:pt x="33" y="48"/>
                  </a:lnTo>
                  <a:close/>
                  <a:moveTo>
                    <a:pt x="35" y="40"/>
                  </a:moveTo>
                  <a:cubicBezTo>
                    <a:pt x="47" y="40"/>
                    <a:pt x="54" y="37"/>
                    <a:pt x="54" y="24"/>
                  </a:cubicBezTo>
                  <a:cubicBezTo>
                    <a:pt x="54" y="11"/>
                    <a:pt x="47" y="8"/>
                    <a:pt x="35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40"/>
                    <a:pt x="8" y="40"/>
                    <a:pt x="8" y="40"/>
                  </a:cubicBezTo>
                  <a:lnTo>
                    <a:pt x="35" y="4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1">
              <a:extLst>
                <a:ext uri="{FF2B5EF4-FFF2-40B4-BE49-F238E27FC236}">
                  <a16:creationId xmlns:a16="http://schemas.microsoft.com/office/drawing/2014/main" id="{27E6C4DA-CA2E-4D2F-955D-9AD1AF6D2B9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962525" y="4197351"/>
              <a:ext cx="153987" cy="196850"/>
            </a:xfrm>
            <a:custGeom>
              <a:avLst/>
              <a:gdLst>
                <a:gd name="T0" fmla="*/ 38 w 97"/>
                <a:gd name="T1" fmla="*/ 57 h 124"/>
                <a:gd name="T2" fmla="*/ 14 w 97"/>
                <a:gd name="T3" fmla="*/ 85 h 124"/>
                <a:gd name="T4" fmla="*/ 14 w 97"/>
                <a:gd name="T5" fmla="*/ 124 h 124"/>
                <a:gd name="T6" fmla="*/ 0 w 97"/>
                <a:gd name="T7" fmla="*/ 124 h 124"/>
                <a:gd name="T8" fmla="*/ 0 w 97"/>
                <a:gd name="T9" fmla="*/ 0 h 124"/>
                <a:gd name="T10" fmla="*/ 14 w 97"/>
                <a:gd name="T11" fmla="*/ 0 h 124"/>
                <a:gd name="T12" fmla="*/ 14 w 97"/>
                <a:gd name="T13" fmla="*/ 68 h 124"/>
                <a:gd name="T14" fmla="*/ 76 w 97"/>
                <a:gd name="T15" fmla="*/ 0 h 124"/>
                <a:gd name="T16" fmla="*/ 91 w 97"/>
                <a:gd name="T17" fmla="*/ 0 h 124"/>
                <a:gd name="T18" fmla="*/ 47 w 97"/>
                <a:gd name="T19" fmla="*/ 48 h 124"/>
                <a:gd name="T20" fmla="*/ 97 w 97"/>
                <a:gd name="T21" fmla="*/ 124 h 124"/>
                <a:gd name="T22" fmla="*/ 82 w 97"/>
                <a:gd name="T23" fmla="*/ 124 h 124"/>
                <a:gd name="T24" fmla="*/ 38 w 97"/>
                <a:gd name="T25" fmla="*/ 57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7" h="124">
                  <a:moveTo>
                    <a:pt x="38" y="57"/>
                  </a:moveTo>
                  <a:lnTo>
                    <a:pt x="14" y="85"/>
                  </a:lnTo>
                  <a:lnTo>
                    <a:pt x="14" y="124"/>
                  </a:lnTo>
                  <a:lnTo>
                    <a:pt x="0" y="124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68"/>
                  </a:lnTo>
                  <a:lnTo>
                    <a:pt x="76" y="0"/>
                  </a:lnTo>
                  <a:lnTo>
                    <a:pt x="91" y="0"/>
                  </a:lnTo>
                  <a:lnTo>
                    <a:pt x="47" y="48"/>
                  </a:lnTo>
                  <a:lnTo>
                    <a:pt x="97" y="124"/>
                  </a:lnTo>
                  <a:lnTo>
                    <a:pt x="82" y="124"/>
                  </a:lnTo>
                  <a:lnTo>
                    <a:pt x="38" y="5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2">
              <a:extLst>
                <a:ext uri="{FF2B5EF4-FFF2-40B4-BE49-F238E27FC236}">
                  <a16:creationId xmlns:a16="http://schemas.microsoft.com/office/drawing/2014/main" id="{3C74F658-4046-43D7-821E-B57E1764A22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133975" y="4192588"/>
              <a:ext cx="160337" cy="204788"/>
            </a:xfrm>
            <a:custGeom>
              <a:avLst/>
              <a:gdLst>
                <a:gd name="T0" fmla="*/ 0 w 67"/>
                <a:gd name="T1" fmla="*/ 75 h 85"/>
                <a:gd name="T2" fmla="*/ 5 w 67"/>
                <a:gd name="T3" fmla="*/ 69 h 85"/>
                <a:gd name="T4" fmla="*/ 34 w 67"/>
                <a:gd name="T5" fmla="*/ 77 h 85"/>
                <a:gd name="T6" fmla="*/ 59 w 67"/>
                <a:gd name="T7" fmla="*/ 61 h 85"/>
                <a:gd name="T8" fmla="*/ 34 w 67"/>
                <a:gd name="T9" fmla="*/ 45 h 85"/>
                <a:gd name="T10" fmla="*/ 5 w 67"/>
                <a:gd name="T11" fmla="*/ 22 h 85"/>
                <a:gd name="T12" fmla="*/ 34 w 67"/>
                <a:gd name="T13" fmla="*/ 0 h 85"/>
                <a:gd name="T14" fmla="*/ 63 w 67"/>
                <a:gd name="T15" fmla="*/ 8 h 85"/>
                <a:gd name="T16" fmla="*/ 58 w 67"/>
                <a:gd name="T17" fmla="*/ 15 h 85"/>
                <a:gd name="T18" fmla="*/ 34 w 67"/>
                <a:gd name="T19" fmla="*/ 8 h 85"/>
                <a:gd name="T20" fmla="*/ 13 w 67"/>
                <a:gd name="T21" fmla="*/ 22 h 85"/>
                <a:gd name="T22" fmla="*/ 36 w 67"/>
                <a:gd name="T23" fmla="*/ 37 h 85"/>
                <a:gd name="T24" fmla="*/ 67 w 67"/>
                <a:gd name="T25" fmla="*/ 61 h 85"/>
                <a:gd name="T26" fmla="*/ 34 w 67"/>
                <a:gd name="T27" fmla="*/ 85 h 85"/>
                <a:gd name="T28" fmla="*/ 0 w 67"/>
                <a:gd name="T29" fmla="*/ 7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7" h="85">
                  <a:moveTo>
                    <a:pt x="0" y="75"/>
                  </a:moveTo>
                  <a:cubicBezTo>
                    <a:pt x="5" y="69"/>
                    <a:pt x="5" y="69"/>
                    <a:pt x="5" y="69"/>
                  </a:cubicBezTo>
                  <a:cubicBezTo>
                    <a:pt x="15" y="75"/>
                    <a:pt x="24" y="77"/>
                    <a:pt x="34" y="77"/>
                  </a:cubicBezTo>
                  <a:cubicBezTo>
                    <a:pt x="51" y="77"/>
                    <a:pt x="59" y="72"/>
                    <a:pt x="59" y="61"/>
                  </a:cubicBezTo>
                  <a:cubicBezTo>
                    <a:pt x="59" y="49"/>
                    <a:pt x="49" y="48"/>
                    <a:pt x="34" y="45"/>
                  </a:cubicBezTo>
                  <a:cubicBezTo>
                    <a:pt x="16" y="42"/>
                    <a:pt x="5" y="39"/>
                    <a:pt x="5" y="22"/>
                  </a:cubicBezTo>
                  <a:cubicBezTo>
                    <a:pt x="5" y="7"/>
                    <a:pt x="15" y="0"/>
                    <a:pt x="34" y="0"/>
                  </a:cubicBezTo>
                  <a:cubicBezTo>
                    <a:pt x="47" y="0"/>
                    <a:pt x="56" y="3"/>
                    <a:pt x="63" y="8"/>
                  </a:cubicBezTo>
                  <a:cubicBezTo>
                    <a:pt x="58" y="15"/>
                    <a:pt x="58" y="15"/>
                    <a:pt x="58" y="15"/>
                  </a:cubicBezTo>
                  <a:cubicBezTo>
                    <a:pt x="52" y="11"/>
                    <a:pt x="43" y="8"/>
                    <a:pt x="34" y="8"/>
                  </a:cubicBezTo>
                  <a:cubicBezTo>
                    <a:pt x="19" y="8"/>
                    <a:pt x="13" y="12"/>
                    <a:pt x="13" y="22"/>
                  </a:cubicBezTo>
                  <a:cubicBezTo>
                    <a:pt x="13" y="33"/>
                    <a:pt x="22" y="35"/>
                    <a:pt x="36" y="37"/>
                  </a:cubicBezTo>
                  <a:cubicBezTo>
                    <a:pt x="54" y="40"/>
                    <a:pt x="67" y="43"/>
                    <a:pt x="67" y="61"/>
                  </a:cubicBezTo>
                  <a:cubicBezTo>
                    <a:pt x="67" y="77"/>
                    <a:pt x="57" y="85"/>
                    <a:pt x="34" y="85"/>
                  </a:cubicBezTo>
                  <a:cubicBezTo>
                    <a:pt x="22" y="85"/>
                    <a:pt x="11" y="82"/>
                    <a:pt x="0" y="7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3">
              <a:extLst>
                <a:ext uri="{FF2B5EF4-FFF2-40B4-BE49-F238E27FC236}">
                  <a16:creationId xmlns:a16="http://schemas.microsoft.com/office/drawing/2014/main" id="{602C543C-0B72-482A-81C3-40109F6C0B7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13350" y="3379788"/>
              <a:ext cx="352425" cy="730250"/>
            </a:xfrm>
            <a:custGeom>
              <a:avLst/>
              <a:gdLst>
                <a:gd name="T0" fmla="*/ 120 w 147"/>
                <a:gd name="T1" fmla="*/ 0 h 303"/>
                <a:gd name="T2" fmla="*/ 0 w 147"/>
                <a:gd name="T3" fmla="*/ 125 h 303"/>
                <a:gd name="T4" fmla="*/ 0 w 147"/>
                <a:gd name="T5" fmla="*/ 303 h 303"/>
                <a:gd name="T6" fmla="*/ 27 w 147"/>
                <a:gd name="T7" fmla="*/ 303 h 303"/>
                <a:gd name="T8" fmla="*/ 27 w 147"/>
                <a:gd name="T9" fmla="*/ 125 h 303"/>
                <a:gd name="T10" fmla="*/ 120 w 147"/>
                <a:gd name="T11" fmla="*/ 26 h 303"/>
                <a:gd name="T12" fmla="*/ 147 w 147"/>
                <a:gd name="T13" fmla="*/ 27 h 303"/>
                <a:gd name="T14" fmla="*/ 147 w 147"/>
                <a:gd name="T15" fmla="*/ 1 h 303"/>
                <a:gd name="T16" fmla="*/ 120 w 147"/>
                <a:gd name="T17" fmla="*/ 0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7" h="303">
                  <a:moveTo>
                    <a:pt x="120" y="0"/>
                  </a:moveTo>
                  <a:cubicBezTo>
                    <a:pt x="5" y="0"/>
                    <a:pt x="0" y="52"/>
                    <a:pt x="0" y="125"/>
                  </a:cubicBezTo>
                  <a:cubicBezTo>
                    <a:pt x="0" y="303"/>
                    <a:pt x="0" y="303"/>
                    <a:pt x="0" y="303"/>
                  </a:cubicBezTo>
                  <a:cubicBezTo>
                    <a:pt x="27" y="303"/>
                    <a:pt x="27" y="303"/>
                    <a:pt x="27" y="303"/>
                  </a:cubicBezTo>
                  <a:cubicBezTo>
                    <a:pt x="27" y="125"/>
                    <a:pt x="27" y="125"/>
                    <a:pt x="27" y="125"/>
                  </a:cubicBezTo>
                  <a:cubicBezTo>
                    <a:pt x="27" y="70"/>
                    <a:pt x="25" y="26"/>
                    <a:pt x="120" y="26"/>
                  </a:cubicBezTo>
                  <a:cubicBezTo>
                    <a:pt x="130" y="26"/>
                    <a:pt x="139" y="26"/>
                    <a:pt x="147" y="27"/>
                  </a:cubicBezTo>
                  <a:cubicBezTo>
                    <a:pt x="147" y="1"/>
                    <a:pt x="147" y="1"/>
                    <a:pt x="147" y="1"/>
                  </a:cubicBezTo>
                  <a:cubicBezTo>
                    <a:pt x="139" y="1"/>
                    <a:pt x="130" y="0"/>
                    <a:pt x="12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4">
              <a:extLst>
                <a:ext uri="{FF2B5EF4-FFF2-40B4-BE49-F238E27FC236}">
                  <a16:creationId xmlns:a16="http://schemas.microsoft.com/office/drawing/2014/main" id="{CF467010-8FDA-4A2D-9686-3EE6030767C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281238" y="3394076"/>
              <a:ext cx="582612" cy="730250"/>
            </a:xfrm>
            <a:custGeom>
              <a:avLst/>
              <a:gdLst>
                <a:gd name="T0" fmla="*/ 0 w 243"/>
                <a:gd name="T1" fmla="*/ 181 h 303"/>
                <a:gd name="T2" fmla="*/ 0 w 243"/>
                <a:gd name="T3" fmla="*/ 0 h 303"/>
                <a:gd name="T4" fmla="*/ 28 w 243"/>
                <a:gd name="T5" fmla="*/ 0 h 303"/>
                <a:gd name="T6" fmla="*/ 28 w 243"/>
                <a:gd name="T7" fmla="*/ 182 h 303"/>
                <a:gd name="T8" fmla="*/ 123 w 243"/>
                <a:gd name="T9" fmla="*/ 278 h 303"/>
                <a:gd name="T10" fmla="*/ 216 w 243"/>
                <a:gd name="T11" fmla="*/ 179 h 303"/>
                <a:gd name="T12" fmla="*/ 216 w 243"/>
                <a:gd name="T13" fmla="*/ 0 h 303"/>
                <a:gd name="T14" fmla="*/ 243 w 243"/>
                <a:gd name="T15" fmla="*/ 0 h 303"/>
                <a:gd name="T16" fmla="*/ 243 w 243"/>
                <a:gd name="T17" fmla="*/ 179 h 303"/>
                <a:gd name="T18" fmla="*/ 123 w 243"/>
                <a:gd name="T19" fmla="*/ 303 h 303"/>
                <a:gd name="T20" fmla="*/ 0 w 243"/>
                <a:gd name="T21" fmla="*/ 181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3" h="303">
                  <a:moveTo>
                    <a:pt x="0" y="18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182"/>
                    <a:pt x="28" y="182"/>
                    <a:pt x="28" y="182"/>
                  </a:cubicBezTo>
                  <a:cubicBezTo>
                    <a:pt x="28" y="234"/>
                    <a:pt x="27" y="278"/>
                    <a:pt x="123" y="278"/>
                  </a:cubicBezTo>
                  <a:cubicBezTo>
                    <a:pt x="218" y="278"/>
                    <a:pt x="216" y="234"/>
                    <a:pt x="216" y="179"/>
                  </a:cubicBezTo>
                  <a:cubicBezTo>
                    <a:pt x="216" y="0"/>
                    <a:pt x="216" y="0"/>
                    <a:pt x="216" y="0"/>
                  </a:cubicBezTo>
                  <a:cubicBezTo>
                    <a:pt x="243" y="0"/>
                    <a:pt x="243" y="0"/>
                    <a:pt x="243" y="0"/>
                  </a:cubicBezTo>
                  <a:cubicBezTo>
                    <a:pt x="243" y="179"/>
                    <a:pt x="243" y="179"/>
                    <a:pt x="243" y="179"/>
                  </a:cubicBezTo>
                  <a:cubicBezTo>
                    <a:pt x="243" y="252"/>
                    <a:pt x="238" y="303"/>
                    <a:pt x="123" y="303"/>
                  </a:cubicBezTo>
                  <a:cubicBezTo>
                    <a:pt x="7" y="303"/>
                    <a:pt x="0" y="252"/>
                    <a:pt x="0" y="18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15">
              <a:extLst>
                <a:ext uri="{FF2B5EF4-FFF2-40B4-BE49-F238E27FC236}">
                  <a16:creationId xmlns:a16="http://schemas.microsoft.com/office/drawing/2014/main" id="{712681F6-4BBB-445D-834F-A0B7158FF7A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73388" y="3379788"/>
              <a:ext cx="581025" cy="730250"/>
            </a:xfrm>
            <a:custGeom>
              <a:avLst/>
              <a:gdLst>
                <a:gd name="T0" fmla="*/ 242 w 242"/>
                <a:gd name="T1" fmla="*/ 122 h 303"/>
                <a:gd name="T2" fmla="*/ 242 w 242"/>
                <a:gd name="T3" fmla="*/ 303 h 303"/>
                <a:gd name="T4" fmla="*/ 215 w 242"/>
                <a:gd name="T5" fmla="*/ 303 h 303"/>
                <a:gd name="T6" fmla="*/ 215 w 242"/>
                <a:gd name="T7" fmla="*/ 122 h 303"/>
                <a:gd name="T8" fmla="*/ 120 w 242"/>
                <a:gd name="T9" fmla="*/ 26 h 303"/>
                <a:gd name="T10" fmla="*/ 27 w 242"/>
                <a:gd name="T11" fmla="*/ 125 h 303"/>
                <a:gd name="T12" fmla="*/ 27 w 242"/>
                <a:gd name="T13" fmla="*/ 303 h 303"/>
                <a:gd name="T14" fmla="*/ 0 w 242"/>
                <a:gd name="T15" fmla="*/ 303 h 303"/>
                <a:gd name="T16" fmla="*/ 0 w 242"/>
                <a:gd name="T17" fmla="*/ 125 h 303"/>
                <a:gd name="T18" fmla="*/ 120 w 242"/>
                <a:gd name="T19" fmla="*/ 0 h 303"/>
                <a:gd name="T20" fmla="*/ 242 w 242"/>
                <a:gd name="T21" fmla="*/ 122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2" h="303">
                  <a:moveTo>
                    <a:pt x="242" y="122"/>
                  </a:moveTo>
                  <a:cubicBezTo>
                    <a:pt x="242" y="303"/>
                    <a:pt x="242" y="303"/>
                    <a:pt x="242" y="303"/>
                  </a:cubicBezTo>
                  <a:cubicBezTo>
                    <a:pt x="215" y="303"/>
                    <a:pt x="215" y="303"/>
                    <a:pt x="215" y="303"/>
                  </a:cubicBezTo>
                  <a:cubicBezTo>
                    <a:pt x="215" y="122"/>
                    <a:pt x="215" y="122"/>
                    <a:pt x="215" y="122"/>
                  </a:cubicBezTo>
                  <a:cubicBezTo>
                    <a:pt x="215" y="70"/>
                    <a:pt x="215" y="26"/>
                    <a:pt x="120" y="26"/>
                  </a:cubicBezTo>
                  <a:cubicBezTo>
                    <a:pt x="25" y="26"/>
                    <a:pt x="27" y="70"/>
                    <a:pt x="27" y="125"/>
                  </a:cubicBezTo>
                  <a:cubicBezTo>
                    <a:pt x="27" y="303"/>
                    <a:pt x="27" y="303"/>
                    <a:pt x="27" y="303"/>
                  </a:cubicBezTo>
                  <a:cubicBezTo>
                    <a:pt x="0" y="303"/>
                    <a:pt x="0" y="303"/>
                    <a:pt x="0" y="303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52"/>
                    <a:pt x="5" y="0"/>
                    <a:pt x="120" y="0"/>
                  </a:cubicBezTo>
                  <a:cubicBezTo>
                    <a:pt x="235" y="0"/>
                    <a:pt x="242" y="52"/>
                    <a:pt x="242" y="12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Rectangle 16">
              <a:extLst>
                <a:ext uri="{FF2B5EF4-FFF2-40B4-BE49-F238E27FC236}">
                  <a16:creationId xmlns:a16="http://schemas.microsoft.com/office/drawing/2014/main" id="{399A461A-9060-41DA-9839-4ECF67A7FF8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676650" y="3397251"/>
              <a:ext cx="61912" cy="712788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17">
              <a:extLst>
                <a:ext uri="{FF2B5EF4-FFF2-40B4-BE49-F238E27FC236}">
                  <a16:creationId xmlns:a16="http://schemas.microsoft.com/office/drawing/2014/main" id="{263C464E-C18C-4330-8F6A-E817C9584E7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857625" y="3397251"/>
              <a:ext cx="573087" cy="712788"/>
            </a:xfrm>
            <a:custGeom>
              <a:avLst/>
              <a:gdLst>
                <a:gd name="T0" fmla="*/ 0 w 239"/>
                <a:gd name="T1" fmla="*/ 0 h 296"/>
                <a:gd name="T2" fmla="*/ 139 w 239"/>
                <a:gd name="T3" fmla="*/ 0 h 296"/>
                <a:gd name="T4" fmla="*/ 239 w 239"/>
                <a:gd name="T5" fmla="*/ 95 h 296"/>
                <a:gd name="T6" fmla="*/ 139 w 239"/>
                <a:gd name="T7" fmla="*/ 193 h 296"/>
                <a:gd name="T8" fmla="*/ 27 w 239"/>
                <a:gd name="T9" fmla="*/ 193 h 296"/>
                <a:gd name="T10" fmla="*/ 27 w 239"/>
                <a:gd name="T11" fmla="*/ 296 h 296"/>
                <a:gd name="T12" fmla="*/ 0 w 239"/>
                <a:gd name="T13" fmla="*/ 296 h 296"/>
                <a:gd name="T14" fmla="*/ 0 w 239"/>
                <a:gd name="T15" fmla="*/ 0 h 296"/>
                <a:gd name="T16" fmla="*/ 139 w 239"/>
                <a:gd name="T17" fmla="*/ 167 h 296"/>
                <a:gd name="T18" fmla="*/ 211 w 239"/>
                <a:gd name="T19" fmla="*/ 96 h 296"/>
                <a:gd name="T20" fmla="*/ 138 w 239"/>
                <a:gd name="T21" fmla="*/ 26 h 296"/>
                <a:gd name="T22" fmla="*/ 27 w 239"/>
                <a:gd name="T23" fmla="*/ 26 h 296"/>
                <a:gd name="T24" fmla="*/ 27 w 239"/>
                <a:gd name="T25" fmla="*/ 167 h 296"/>
                <a:gd name="T26" fmla="*/ 139 w 239"/>
                <a:gd name="T27" fmla="*/ 167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9" h="296">
                  <a:moveTo>
                    <a:pt x="0" y="0"/>
                  </a:moveTo>
                  <a:cubicBezTo>
                    <a:pt x="139" y="0"/>
                    <a:pt x="139" y="0"/>
                    <a:pt x="139" y="0"/>
                  </a:cubicBezTo>
                  <a:cubicBezTo>
                    <a:pt x="208" y="0"/>
                    <a:pt x="239" y="34"/>
                    <a:pt x="239" y="95"/>
                  </a:cubicBezTo>
                  <a:cubicBezTo>
                    <a:pt x="239" y="156"/>
                    <a:pt x="208" y="193"/>
                    <a:pt x="139" y="193"/>
                  </a:cubicBezTo>
                  <a:cubicBezTo>
                    <a:pt x="27" y="193"/>
                    <a:pt x="27" y="193"/>
                    <a:pt x="27" y="193"/>
                  </a:cubicBezTo>
                  <a:cubicBezTo>
                    <a:pt x="27" y="296"/>
                    <a:pt x="27" y="296"/>
                    <a:pt x="27" y="296"/>
                  </a:cubicBezTo>
                  <a:cubicBezTo>
                    <a:pt x="0" y="296"/>
                    <a:pt x="0" y="296"/>
                    <a:pt x="0" y="296"/>
                  </a:cubicBezTo>
                  <a:lnTo>
                    <a:pt x="0" y="0"/>
                  </a:lnTo>
                  <a:close/>
                  <a:moveTo>
                    <a:pt x="139" y="167"/>
                  </a:moveTo>
                  <a:cubicBezTo>
                    <a:pt x="187" y="167"/>
                    <a:pt x="211" y="143"/>
                    <a:pt x="211" y="96"/>
                  </a:cubicBezTo>
                  <a:cubicBezTo>
                    <a:pt x="211" y="49"/>
                    <a:pt x="185" y="26"/>
                    <a:pt x="138" y="26"/>
                  </a:cubicBezTo>
                  <a:cubicBezTo>
                    <a:pt x="27" y="26"/>
                    <a:pt x="27" y="26"/>
                    <a:pt x="27" y="26"/>
                  </a:cubicBezTo>
                  <a:cubicBezTo>
                    <a:pt x="27" y="167"/>
                    <a:pt x="27" y="167"/>
                    <a:pt x="27" y="167"/>
                  </a:cubicBezTo>
                  <a:lnTo>
                    <a:pt x="139" y="16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18">
              <a:extLst>
                <a:ext uri="{FF2B5EF4-FFF2-40B4-BE49-F238E27FC236}">
                  <a16:creationId xmlns:a16="http://schemas.microsoft.com/office/drawing/2014/main" id="{BA3EDC79-511C-483A-AE43-8F87F16342D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505325" y="3378201"/>
              <a:ext cx="614362" cy="746125"/>
            </a:xfrm>
            <a:custGeom>
              <a:avLst/>
              <a:gdLst>
                <a:gd name="T0" fmla="*/ 0 w 256"/>
                <a:gd name="T1" fmla="*/ 155 h 310"/>
                <a:gd name="T2" fmla="*/ 137 w 256"/>
                <a:gd name="T3" fmla="*/ 0 h 310"/>
                <a:gd name="T4" fmla="*/ 256 w 256"/>
                <a:gd name="T5" fmla="*/ 160 h 310"/>
                <a:gd name="T6" fmla="*/ 27 w 256"/>
                <a:gd name="T7" fmla="*/ 160 h 310"/>
                <a:gd name="T8" fmla="*/ 139 w 256"/>
                <a:gd name="T9" fmla="*/ 286 h 310"/>
                <a:gd name="T10" fmla="*/ 236 w 256"/>
                <a:gd name="T11" fmla="*/ 254 h 310"/>
                <a:gd name="T12" fmla="*/ 251 w 256"/>
                <a:gd name="T13" fmla="*/ 274 h 310"/>
                <a:gd name="T14" fmla="*/ 139 w 256"/>
                <a:gd name="T15" fmla="*/ 310 h 310"/>
                <a:gd name="T16" fmla="*/ 0 w 256"/>
                <a:gd name="T17" fmla="*/ 155 h 310"/>
                <a:gd name="T18" fmla="*/ 27 w 256"/>
                <a:gd name="T19" fmla="*/ 135 h 310"/>
                <a:gd name="T20" fmla="*/ 229 w 256"/>
                <a:gd name="T21" fmla="*/ 135 h 310"/>
                <a:gd name="T22" fmla="*/ 136 w 256"/>
                <a:gd name="T23" fmla="*/ 25 h 310"/>
                <a:gd name="T24" fmla="*/ 27 w 256"/>
                <a:gd name="T25" fmla="*/ 135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6" h="310">
                  <a:moveTo>
                    <a:pt x="0" y="155"/>
                  </a:moveTo>
                  <a:cubicBezTo>
                    <a:pt x="0" y="68"/>
                    <a:pt x="25" y="0"/>
                    <a:pt x="137" y="0"/>
                  </a:cubicBezTo>
                  <a:cubicBezTo>
                    <a:pt x="252" y="0"/>
                    <a:pt x="256" y="78"/>
                    <a:pt x="256" y="160"/>
                  </a:cubicBezTo>
                  <a:cubicBezTo>
                    <a:pt x="27" y="160"/>
                    <a:pt x="27" y="160"/>
                    <a:pt x="27" y="160"/>
                  </a:cubicBezTo>
                  <a:cubicBezTo>
                    <a:pt x="27" y="232"/>
                    <a:pt x="45" y="286"/>
                    <a:pt x="139" y="286"/>
                  </a:cubicBezTo>
                  <a:cubicBezTo>
                    <a:pt x="189" y="286"/>
                    <a:pt x="212" y="272"/>
                    <a:pt x="236" y="254"/>
                  </a:cubicBezTo>
                  <a:cubicBezTo>
                    <a:pt x="251" y="274"/>
                    <a:pt x="251" y="274"/>
                    <a:pt x="251" y="274"/>
                  </a:cubicBezTo>
                  <a:cubicBezTo>
                    <a:pt x="224" y="294"/>
                    <a:pt x="192" y="310"/>
                    <a:pt x="139" y="310"/>
                  </a:cubicBezTo>
                  <a:cubicBezTo>
                    <a:pt x="22" y="310"/>
                    <a:pt x="0" y="242"/>
                    <a:pt x="0" y="155"/>
                  </a:cubicBezTo>
                  <a:close/>
                  <a:moveTo>
                    <a:pt x="27" y="135"/>
                  </a:moveTo>
                  <a:cubicBezTo>
                    <a:pt x="229" y="135"/>
                    <a:pt x="229" y="135"/>
                    <a:pt x="229" y="135"/>
                  </a:cubicBezTo>
                  <a:cubicBezTo>
                    <a:pt x="226" y="76"/>
                    <a:pt x="223" y="25"/>
                    <a:pt x="136" y="25"/>
                  </a:cubicBezTo>
                  <a:cubicBezTo>
                    <a:pt x="53" y="25"/>
                    <a:pt x="30" y="70"/>
                    <a:pt x="27" y="1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19">
              <a:extLst>
                <a:ext uri="{FF2B5EF4-FFF2-40B4-BE49-F238E27FC236}">
                  <a16:creationId xmlns:a16="http://schemas.microsoft.com/office/drawing/2014/main" id="{DE9FEF45-3930-476F-AA2F-C96BD95155C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55788" y="3394076"/>
              <a:ext cx="312737" cy="873125"/>
            </a:xfrm>
            <a:custGeom>
              <a:avLst/>
              <a:gdLst>
                <a:gd name="T0" fmla="*/ 10 w 130"/>
                <a:gd name="T1" fmla="*/ 362 h 362"/>
                <a:gd name="T2" fmla="*/ 130 w 130"/>
                <a:gd name="T3" fmla="*/ 237 h 362"/>
                <a:gd name="T4" fmla="*/ 130 w 130"/>
                <a:gd name="T5" fmla="*/ 0 h 362"/>
                <a:gd name="T6" fmla="*/ 103 w 130"/>
                <a:gd name="T7" fmla="*/ 0 h 362"/>
                <a:gd name="T8" fmla="*/ 103 w 130"/>
                <a:gd name="T9" fmla="*/ 237 h 362"/>
                <a:gd name="T10" fmla="*/ 10 w 130"/>
                <a:gd name="T11" fmla="*/ 336 h 362"/>
                <a:gd name="T12" fmla="*/ 0 w 130"/>
                <a:gd name="T13" fmla="*/ 336 h 362"/>
                <a:gd name="T14" fmla="*/ 0 w 130"/>
                <a:gd name="T15" fmla="*/ 361 h 362"/>
                <a:gd name="T16" fmla="*/ 10 w 130"/>
                <a:gd name="T17" fmla="*/ 362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362">
                  <a:moveTo>
                    <a:pt x="10" y="362"/>
                  </a:moveTo>
                  <a:cubicBezTo>
                    <a:pt x="126" y="362"/>
                    <a:pt x="130" y="310"/>
                    <a:pt x="130" y="237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103" y="237"/>
                    <a:pt x="103" y="237"/>
                    <a:pt x="103" y="237"/>
                  </a:cubicBezTo>
                  <a:cubicBezTo>
                    <a:pt x="103" y="292"/>
                    <a:pt x="105" y="336"/>
                    <a:pt x="10" y="336"/>
                  </a:cubicBezTo>
                  <a:cubicBezTo>
                    <a:pt x="7" y="336"/>
                    <a:pt x="3" y="336"/>
                    <a:pt x="0" y="336"/>
                  </a:cubicBezTo>
                  <a:cubicBezTo>
                    <a:pt x="0" y="361"/>
                    <a:pt x="0" y="361"/>
                    <a:pt x="0" y="361"/>
                  </a:cubicBezTo>
                  <a:cubicBezTo>
                    <a:pt x="3" y="362"/>
                    <a:pt x="7" y="362"/>
                    <a:pt x="10" y="36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20">
              <a:extLst>
                <a:ext uri="{FF2B5EF4-FFF2-40B4-BE49-F238E27FC236}">
                  <a16:creationId xmlns:a16="http://schemas.microsoft.com/office/drawing/2014/main" id="{524DBCB1-1B70-473A-83D4-52B6E2D32B4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373688" y="4022726"/>
              <a:ext cx="90487" cy="92075"/>
            </a:xfrm>
            <a:custGeom>
              <a:avLst/>
              <a:gdLst>
                <a:gd name="T0" fmla="*/ 19 w 38"/>
                <a:gd name="T1" fmla="*/ 38 h 38"/>
                <a:gd name="T2" fmla="*/ 0 w 38"/>
                <a:gd name="T3" fmla="*/ 19 h 38"/>
                <a:gd name="T4" fmla="*/ 19 w 38"/>
                <a:gd name="T5" fmla="*/ 0 h 38"/>
                <a:gd name="T6" fmla="*/ 38 w 38"/>
                <a:gd name="T7" fmla="*/ 19 h 38"/>
                <a:gd name="T8" fmla="*/ 19 w 38"/>
                <a:gd name="T9" fmla="*/ 38 h 38"/>
                <a:gd name="T10" fmla="*/ 19 w 38"/>
                <a:gd name="T11" fmla="*/ 2 h 38"/>
                <a:gd name="T12" fmla="*/ 3 w 38"/>
                <a:gd name="T13" fmla="*/ 19 h 38"/>
                <a:gd name="T14" fmla="*/ 19 w 38"/>
                <a:gd name="T15" fmla="*/ 35 h 38"/>
                <a:gd name="T16" fmla="*/ 36 w 38"/>
                <a:gd name="T17" fmla="*/ 19 h 38"/>
                <a:gd name="T18" fmla="*/ 19 w 38"/>
                <a:gd name="T19" fmla="*/ 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38">
                  <a:moveTo>
                    <a:pt x="19" y="38"/>
                  </a:moveTo>
                  <a:cubicBezTo>
                    <a:pt x="9" y="38"/>
                    <a:pt x="0" y="29"/>
                    <a:pt x="0" y="19"/>
                  </a:cubicBezTo>
                  <a:cubicBezTo>
                    <a:pt x="0" y="8"/>
                    <a:pt x="9" y="0"/>
                    <a:pt x="19" y="0"/>
                  </a:cubicBezTo>
                  <a:cubicBezTo>
                    <a:pt x="30" y="0"/>
                    <a:pt x="38" y="8"/>
                    <a:pt x="38" y="19"/>
                  </a:cubicBezTo>
                  <a:cubicBezTo>
                    <a:pt x="38" y="29"/>
                    <a:pt x="30" y="38"/>
                    <a:pt x="19" y="38"/>
                  </a:cubicBezTo>
                  <a:close/>
                  <a:moveTo>
                    <a:pt x="19" y="2"/>
                  </a:moveTo>
                  <a:cubicBezTo>
                    <a:pt x="10" y="2"/>
                    <a:pt x="3" y="10"/>
                    <a:pt x="3" y="19"/>
                  </a:cubicBezTo>
                  <a:cubicBezTo>
                    <a:pt x="3" y="28"/>
                    <a:pt x="10" y="35"/>
                    <a:pt x="19" y="35"/>
                  </a:cubicBezTo>
                  <a:cubicBezTo>
                    <a:pt x="28" y="35"/>
                    <a:pt x="36" y="28"/>
                    <a:pt x="36" y="19"/>
                  </a:cubicBezTo>
                  <a:cubicBezTo>
                    <a:pt x="36" y="10"/>
                    <a:pt x="28" y="2"/>
                    <a:pt x="19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21">
              <a:extLst>
                <a:ext uri="{FF2B5EF4-FFF2-40B4-BE49-F238E27FC236}">
                  <a16:creationId xmlns:a16="http://schemas.microsoft.com/office/drawing/2014/main" id="{EF3D6A59-1A3E-4EA6-987D-D03885F3027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402263" y="4041776"/>
              <a:ext cx="41275" cy="53975"/>
            </a:xfrm>
            <a:custGeom>
              <a:avLst/>
              <a:gdLst>
                <a:gd name="T0" fmla="*/ 8 w 17"/>
                <a:gd name="T1" fmla="*/ 13 h 22"/>
                <a:gd name="T2" fmla="*/ 2 w 17"/>
                <a:gd name="T3" fmla="*/ 13 h 22"/>
                <a:gd name="T4" fmla="*/ 2 w 17"/>
                <a:gd name="T5" fmla="*/ 22 h 22"/>
                <a:gd name="T6" fmla="*/ 0 w 17"/>
                <a:gd name="T7" fmla="*/ 22 h 22"/>
                <a:gd name="T8" fmla="*/ 0 w 17"/>
                <a:gd name="T9" fmla="*/ 0 h 22"/>
                <a:gd name="T10" fmla="*/ 9 w 17"/>
                <a:gd name="T11" fmla="*/ 0 h 22"/>
                <a:gd name="T12" fmla="*/ 17 w 17"/>
                <a:gd name="T13" fmla="*/ 7 h 22"/>
                <a:gd name="T14" fmla="*/ 12 w 17"/>
                <a:gd name="T15" fmla="*/ 13 h 22"/>
                <a:gd name="T16" fmla="*/ 16 w 17"/>
                <a:gd name="T17" fmla="*/ 22 h 22"/>
                <a:gd name="T18" fmla="*/ 13 w 17"/>
                <a:gd name="T19" fmla="*/ 22 h 22"/>
                <a:gd name="T20" fmla="*/ 8 w 17"/>
                <a:gd name="T21" fmla="*/ 13 h 22"/>
                <a:gd name="T22" fmla="*/ 9 w 17"/>
                <a:gd name="T23" fmla="*/ 11 h 22"/>
                <a:gd name="T24" fmla="*/ 14 w 17"/>
                <a:gd name="T25" fmla="*/ 7 h 22"/>
                <a:gd name="T26" fmla="*/ 9 w 17"/>
                <a:gd name="T27" fmla="*/ 3 h 22"/>
                <a:gd name="T28" fmla="*/ 2 w 17"/>
                <a:gd name="T29" fmla="*/ 3 h 22"/>
                <a:gd name="T30" fmla="*/ 2 w 17"/>
                <a:gd name="T31" fmla="*/ 11 h 22"/>
                <a:gd name="T32" fmla="*/ 9 w 17"/>
                <a:gd name="T33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" h="22">
                  <a:moveTo>
                    <a:pt x="8" y="13"/>
                  </a:moveTo>
                  <a:cubicBezTo>
                    <a:pt x="2" y="13"/>
                    <a:pt x="2" y="13"/>
                    <a:pt x="2" y="13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5" y="0"/>
                    <a:pt x="17" y="2"/>
                    <a:pt x="17" y="7"/>
                  </a:cubicBezTo>
                  <a:cubicBezTo>
                    <a:pt x="17" y="10"/>
                    <a:pt x="15" y="12"/>
                    <a:pt x="12" y="13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3" y="22"/>
                    <a:pt x="13" y="22"/>
                    <a:pt x="13" y="22"/>
                  </a:cubicBezTo>
                  <a:lnTo>
                    <a:pt x="8" y="13"/>
                  </a:lnTo>
                  <a:close/>
                  <a:moveTo>
                    <a:pt x="9" y="11"/>
                  </a:moveTo>
                  <a:cubicBezTo>
                    <a:pt x="12" y="11"/>
                    <a:pt x="14" y="10"/>
                    <a:pt x="14" y="7"/>
                  </a:cubicBezTo>
                  <a:cubicBezTo>
                    <a:pt x="14" y="4"/>
                    <a:pt x="12" y="3"/>
                    <a:pt x="9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1"/>
                    <a:pt x="2" y="11"/>
                    <a:pt x="2" y="11"/>
                  </a:cubicBezTo>
                  <a:lnTo>
                    <a:pt x="9" y="1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37500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689" r:id="rId2"/>
    <p:sldLayoutId id="2147483708" r:id="rId3"/>
    <p:sldLayoutId id="2147483709" r:id="rId4"/>
    <p:sldLayoutId id="2147483741" r:id="rId5"/>
    <p:sldLayoutId id="2147483746" r:id="rId6"/>
    <p:sldLayoutId id="2147483692" r:id="rId7"/>
    <p:sldLayoutId id="2147483747" r:id="rId8"/>
    <p:sldLayoutId id="2147483751" r:id="rId9"/>
    <p:sldLayoutId id="2147483755" r:id="rId10"/>
    <p:sldLayoutId id="2147483712" r:id="rId11"/>
    <p:sldLayoutId id="2147483790" r:id="rId1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000" kern="1200" cap="all" baseline="0">
          <a:solidFill>
            <a:schemeClr val="accent1"/>
          </a:solidFill>
          <a:latin typeface="+mn-lt"/>
          <a:ea typeface="Lato Light" panose="020F0302020204030203" pitchFamily="34" charset="0"/>
          <a:cs typeface="Lato Light" panose="020F0302020204030203" pitchFamily="34" charset="0"/>
        </a:defRPr>
      </a:lvl1pPr>
    </p:titleStyle>
    <p:bodyStyle>
      <a:lvl1pPr marL="0" indent="0" algn="l" defTabSz="685800" rtl="0" eaLnBrk="1" latinLnBrk="0" hangingPunct="1">
        <a:lnSpc>
          <a:spcPct val="95000"/>
        </a:lnSpc>
        <a:spcBef>
          <a:spcPts val="1200"/>
        </a:spcBef>
        <a:buFont typeface="Arial" panose="020B0604020202020204" pitchFamily="34" charset="0"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44488" indent="-171450" algn="l" defTabSz="685800" rtl="0" eaLnBrk="1" latinLnBrk="0" hangingPunct="1">
        <a:lnSpc>
          <a:spcPct val="95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71450" algn="l" defTabSz="685800" rtl="0" eaLnBrk="1" latinLnBrk="0" hangingPunct="1">
        <a:lnSpc>
          <a:spcPct val="95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69963" indent="-171450" algn="l" defTabSz="685800" rtl="0" eaLnBrk="1" latinLnBrk="0" hangingPunct="1">
        <a:lnSpc>
          <a:spcPct val="95000"/>
        </a:lnSpc>
        <a:spcBef>
          <a:spcPts val="375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316038" indent="-171450" algn="l" defTabSz="685800" rtl="0" eaLnBrk="1" latinLnBrk="0" hangingPunct="1">
        <a:lnSpc>
          <a:spcPct val="95000"/>
        </a:lnSpc>
        <a:spcBef>
          <a:spcPts val="375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40">
          <p15:clr>
            <a:srgbClr val="F26B43"/>
          </p15:clr>
        </p15:guide>
        <p15:guide id="2" orient="horz" pos="132" userDrawn="1">
          <p15:clr>
            <a:srgbClr val="F26B43"/>
          </p15:clr>
        </p15:guide>
        <p15:guide id="3" pos="4344" userDrawn="1">
          <p15:clr>
            <a:srgbClr val="F26B43"/>
          </p15:clr>
        </p15:guide>
        <p15:guide id="4" orient="horz" pos="3107" userDrawn="1">
          <p15:clr>
            <a:srgbClr val="F26B43"/>
          </p15:clr>
        </p15:guide>
        <p15:guide id="5" pos="2885" userDrawn="1">
          <p15:clr>
            <a:srgbClr val="F26B43"/>
          </p15:clr>
        </p15:guide>
        <p15:guide id="6" orient="horz" pos="1622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2A62050-C9D2-42AF-A908-A55B6161F3DD}"/>
              </a:ext>
            </a:extLst>
          </p:cNvPr>
          <p:cNvCxnSpPr/>
          <p:nvPr userDrawn="1"/>
        </p:nvCxnSpPr>
        <p:spPr>
          <a:xfrm>
            <a:off x="383095" y="1068750"/>
            <a:ext cx="8377810" cy="0"/>
          </a:xfrm>
          <a:prstGeom prst="line">
            <a:avLst/>
          </a:prstGeom>
          <a:ln w="6350" cmpd="sng">
            <a:solidFill>
              <a:schemeClr val="bg1">
                <a:lumMod val="85000"/>
              </a:schemeClr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E714571B-6D02-4A53-B190-DE523E9792EC}"/>
              </a:ext>
            </a:extLst>
          </p:cNvPr>
          <p:cNvSpPr txBox="1"/>
          <p:nvPr userDrawn="1"/>
        </p:nvSpPr>
        <p:spPr>
          <a:xfrm>
            <a:off x="371226" y="4950680"/>
            <a:ext cx="2214880" cy="96950"/>
          </a:xfrm>
          <a:prstGeom prst="rect">
            <a:avLst/>
          </a:prstGeom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700" b="0" i="0">
                <a:solidFill>
                  <a:schemeClr val="bg1">
                    <a:lumMod val="65000"/>
                  </a:schemeClr>
                </a:solidFill>
                <a:latin typeface="Lato" charset="0"/>
                <a:ea typeface="Lato" charset="0"/>
                <a:cs typeface="Lato" charset="0"/>
              </a:rPr>
              <a:t>© 2018 Juniper Networks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7740587-8E63-4DFE-9AF5-EE9B927E84A9}"/>
              </a:ext>
            </a:extLst>
          </p:cNvPr>
          <p:cNvSpPr/>
          <p:nvPr userDrawn="1"/>
        </p:nvSpPr>
        <p:spPr>
          <a:xfrm>
            <a:off x="0" y="0"/>
            <a:ext cx="9144000" cy="66675"/>
          </a:xfrm>
          <a:prstGeom prst="rect">
            <a:avLst/>
          </a:prstGeom>
          <a:solidFill>
            <a:srgbClr val="8FAD1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sz="1400">
              <a:latin typeface="Arial"/>
              <a:cs typeface="Arial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FD9FEAA-0417-4083-9EF0-5FDA88579A7E}"/>
              </a:ext>
            </a:extLst>
          </p:cNvPr>
          <p:cNvCxnSpPr/>
          <p:nvPr userDrawn="1"/>
        </p:nvCxnSpPr>
        <p:spPr>
          <a:xfrm>
            <a:off x="383095" y="4902487"/>
            <a:ext cx="8377810" cy="0"/>
          </a:xfrm>
          <a:prstGeom prst="line">
            <a:avLst/>
          </a:prstGeom>
          <a:ln w="6350" cmpd="sng">
            <a:solidFill>
              <a:srgbClr val="8FAD15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D69BD9F-EB35-416C-A36A-048D2DFEC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226" y="295421"/>
            <a:ext cx="8438572" cy="64230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C8B1A5-CCD1-4F18-B737-A7EC38F8DC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3094" y="1203757"/>
            <a:ext cx="8426703" cy="204685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41E9B6-E82A-4D65-AA2F-AB531794E4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98379" y="4979094"/>
            <a:ext cx="1363117" cy="107722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ctr">
              <a:defRPr sz="7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57B898-94D5-41BD-8344-6A42035030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19467" y="4960629"/>
            <a:ext cx="245555" cy="107722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700">
                <a:solidFill>
                  <a:schemeClr val="accent1"/>
                </a:solidFill>
              </a:defRPr>
            </a:lvl1pPr>
          </a:lstStyle>
          <a:p>
            <a:fld id="{911CAEDA-F13C-43B4-B3A8-D3983B745648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7D0EF52-4213-413D-AC17-D7B7B08F619E}"/>
              </a:ext>
            </a:extLst>
          </p:cNvPr>
          <p:cNvCxnSpPr/>
          <p:nvPr userDrawn="1"/>
        </p:nvCxnSpPr>
        <p:spPr>
          <a:xfrm>
            <a:off x="8471220" y="4947567"/>
            <a:ext cx="0" cy="1392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2DC55FA-CAD4-44ED-8FE8-B532D9D45D7C}"/>
              </a:ext>
            </a:extLst>
          </p:cNvPr>
          <p:cNvGrpSpPr/>
          <p:nvPr userDrawn="1"/>
        </p:nvGrpSpPr>
        <p:grpSpPr>
          <a:xfrm>
            <a:off x="7791964" y="4944673"/>
            <a:ext cx="523943" cy="143933"/>
            <a:chOff x="1855788" y="3378201"/>
            <a:chExt cx="3709987" cy="1019175"/>
          </a:xfrm>
          <a:solidFill>
            <a:schemeClr val="bg2">
              <a:lumMod val="10000"/>
            </a:schemeClr>
          </a:solidFill>
        </p:grpSpPr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528325C0-29E5-4B68-9CAD-B1E00E29EA6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76650" y="4197351"/>
              <a:ext cx="160337" cy="196850"/>
            </a:xfrm>
            <a:custGeom>
              <a:avLst/>
              <a:gdLst>
                <a:gd name="T0" fmla="*/ 0 w 101"/>
                <a:gd name="T1" fmla="*/ 0 h 124"/>
                <a:gd name="T2" fmla="*/ 13 w 101"/>
                <a:gd name="T3" fmla="*/ 0 h 124"/>
                <a:gd name="T4" fmla="*/ 87 w 101"/>
                <a:gd name="T5" fmla="*/ 101 h 124"/>
                <a:gd name="T6" fmla="*/ 87 w 101"/>
                <a:gd name="T7" fmla="*/ 0 h 124"/>
                <a:gd name="T8" fmla="*/ 101 w 101"/>
                <a:gd name="T9" fmla="*/ 0 h 124"/>
                <a:gd name="T10" fmla="*/ 101 w 101"/>
                <a:gd name="T11" fmla="*/ 124 h 124"/>
                <a:gd name="T12" fmla="*/ 89 w 101"/>
                <a:gd name="T13" fmla="*/ 124 h 124"/>
                <a:gd name="T14" fmla="*/ 12 w 101"/>
                <a:gd name="T15" fmla="*/ 18 h 124"/>
                <a:gd name="T16" fmla="*/ 12 w 101"/>
                <a:gd name="T17" fmla="*/ 124 h 124"/>
                <a:gd name="T18" fmla="*/ 0 w 101"/>
                <a:gd name="T19" fmla="*/ 124 h 124"/>
                <a:gd name="T20" fmla="*/ 0 w 101"/>
                <a:gd name="T21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1" h="124">
                  <a:moveTo>
                    <a:pt x="0" y="0"/>
                  </a:moveTo>
                  <a:lnTo>
                    <a:pt x="13" y="0"/>
                  </a:lnTo>
                  <a:lnTo>
                    <a:pt x="87" y="101"/>
                  </a:lnTo>
                  <a:lnTo>
                    <a:pt x="87" y="0"/>
                  </a:lnTo>
                  <a:lnTo>
                    <a:pt x="101" y="0"/>
                  </a:lnTo>
                  <a:lnTo>
                    <a:pt x="101" y="124"/>
                  </a:lnTo>
                  <a:lnTo>
                    <a:pt x="89" y="124"/>
                  </a:lnTo>
                  <a:lnTo>
                    <a:pt x="12" y="18"/>
                  </a:lnTo>
                  <a:lnTo>
                    <a:pt x="12" y="124"/>
                  </a:lnTo>
                  <a:lnTo>
                    <a:pt x="0" y="12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6">
              <a:extLst>
                <a:ext uri="{FF2B5EF4-FFF2-40B4-BE49-F238E27FC236}">
                  <a16:creationId xmlns:a16="http://schemas.microsoft.com/office/drawing/2014/main" id="{27DAAFCF-EBBB-40B1-A4E9-BD28A752CF7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86200" y="4197351"/>
              <a:ext cx="130175" cy="196850"/>
            </a:xfrm>
            <a:custGeom>
              <a:avLst/>
              <a:gdLst>
                <a:gd name="T0" fmla="*/ 0 w 82"/>
                <a:gd name="T1" fmla="*/ 0 h 124"/>
                <a:gd name="T2" fmla="*/ 82 w 82"/>
                <a:gd name="T3" fmla="*/ 0 h 124"/>
                <a:gd name="T4" fmla="*/ 82 w 82"/>
                <a:gd name="T5" fmla="*/ 12 h 124"/>
                <a:gd name="T6" fmla="*/ 13 w 82"/>
                <a:gd name="T7" fmla="*/ 12 h 124"/>
                <a:gd name="T8" fmla="*/ 13 w 82"/>
                <a:gd name="T9" fmla="*/ 53 h 124"/>
                <a:gd name="T10" fmla="*/ 80 w 82"/>
                <a:gd name="T11" fmla="*/ 53 h 124"/>
                <a:gd name="T12" fmla="*/ 80 w 82"/>
                <a:gd name="T13" fmla="*/ 65 h 124"/>
                <a:gd name="T14" fmla="*/ 13 w 82"/>
                <a:gd name="T15" fmla="*/ 65 h 124"/>
                <a:gd name="T16" fmla="*/ 13 w 82"/>
                <a:gd name="T17" fmla="*/ 112 h 124"/>
                <a:gd name="T18" fmla="*/ 82 w 82"/>
                <a:gd name="T19" fmla="*/ 112 h 124"/>
                <a:gd name="T20" fmla="*/ 82 w 82"/>
                <a:gd name="T21" fmla="*/ 124 h 124"/>
                <a:gd name="T22" fmla="*/ 0 w 82"/>
                <a:gd name="T23" fmla="*/ 124 h 124"/>
                <a:gd name="T24" fmla="*/ 0 w 82"/>
                <a:gd name="T25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2" h="124">
                  <a:moveTo>
                    <a:pt x="0" y="0"/>
                  </a:moveTo>
                  <a:lnTo>
                    <a:pt x="82" y="0"/>
                  </a:lnTo>
                  <a:lnTo>
                    <a:pt x="82" y="12"/>
                  </a:lnTo>
                  <a:lnTo>
                    <a:pt x="13" y="12"/>
                  </a:lnTo>
                  <a:lnTo>
                    <a:pt x="13" y="53"/>
                  </a:lnTo>
                  <a:lnTo>
                    <a:pt x="80" y="53"/>
                  </a:lnTo>
                  <a:lnTo>
                    <a:pt x="80" y="65"/>
                  </a:lnTo>
                  <a:lnTo>
                    <a:pt x="13" y="65"/>
                  </a:lnTo>
                  <a:lnTo>
                    <a:pt x="13" y="112"/>
                  </a:lnTo>
                  <a:lnTo>
                    <a:pt x="82" y="112"/>
                  </a:lnTo>
                  <a:lnTo>
                    <a:pt x="82" y="124"/>
                  </a:lnTo>
                  <a:lnTo>
                    <a:pt x="0" y="12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C16A8744-DF49-401D-91E1-6B9DACAC854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48125" y="4197351"/>
              <a:ext cx="166687" cy="196850"/>
            </a:xfrm>
            <a:custGeom>
              <a:avLst/>
              <a:gdLst>
                <a:gd name="T0" fmla="*/ 46 w 105"/>
                <a:gd name="T1" fmla="*/ 12 h 124"/>
                <a:gd name="T2" fmla="*/ 0 w 105"/>
                <a:gd name="T3" fmla="*/ 12 h 124"/>
                <a:gd name="T4" fmla="*/ 0 w 105"/>
                <a:gd name="T5" fmla="*/ 0 h 124"/>
                <a:gd name="T6" fmla="*/ 105 w 105"/>
                <a:gd name="T7" fmla="*/ 0 h 124"/>
                <a:gd name="T8" fmla="*/ 105 w 105"/>
                <a:gd name="T9" fmla="*/ 12 h 124"/>
                <a:gd name="T10" fmla="*/ 59 w 105"/>
                <a:gd name="T11" fmla="*/ 12 h 124"/>
                <a:gd name="T12" fmla="*/ 59 w 105"/>
                <a:gd name="T13" fmla="*/ 124 h 124"/>
                <a:gd name="T14" fmla="*/ 46 w 105"/>
                <a:gd name="T15" fmla="*/ 124 h 124"/>
                <a:gd name="T16" fmla="*/ 46 w 105"/>
                <a:gd name="T17" fmla="*/ 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5" h="124">
                  <a:moveTo>
                    <a:pt x="46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105" y="0"/>
                  </a:lnTo>
                  <a:lnTo>
                    <a:pt x="105" y="12"/>
                  </a:lnTo>
                  <a:lnTo>
                    <a:pt x="59" y="12"/>
                  </a:lnTo>
                  <a:lnTo>
                    <a:pt x="59" y="124"/>
                  </a:lnTo>
                  <a:lnTo>
                    <a:pt x="46" y="124"/>
                  </a:lnTo>
                  <a:lnTo>
                    <a:pt x="46" y="1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8">
              <a:extLst>
                <a:ext uri="{FF2B5EF4-FFF2-40B4-BE49-F238E27FC236}">
                  <a16:creationId xmlns:a16="http://schemas.microsoft.com/office/drawing/2014/main" id="{9065924E-3C4C-40E8-A61D-8795FCEC413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41800" y="4197351"/>
              <a:ext cx="268287" cy="196850"/>
            </a:xfrm>
            <a:custGeom>
              <a:avLst/>
              <a:gdLst>
                <a:gd name="T0" fmla="*/ 0 w 169"/>
                <a:gd name="T1" fmla="*/ 0 h 124"/>
                <a:gd name="T2" fmla="*/ 14 w 169"/>
                <a:gd name="T3" fmla="*/ 0 h 124"/>
                <a:gd name="T4" fmla="*/ 45 w 169"/>
                <a:gd name="T5" fmla="*/ 101 h 124"/>
                <a:gd name="T6" fmla="*/ 78 w 169"/>
                <a:gd name="T7" fmla="*/ 0 h 124"/>
                <a:gd name="T8" fmla="*/ 91 w 169"/>
                <a:gd name="T9" fmla="*/ 0 h 124"/>
                <a:gd name="T10" fmla="*/ 124 w 169"/>
                <a:gd name="T11" fmla="*/ 101 h 124"/>
                <a:gd name="T12" fmla="*/ 155 w 169"/>
                <a:gd name="T13" fmla="*/ 0 h 124"/>
                <a:gd name="T14" fmla="*/ 169 w 169"/>
                <a:gd name="T15" fmla="*/ 0 h 124"/>
                <a:gd name="T16" fmla="*/ 128 w 169"/>
                <a:gd name="T17" fmla="*/ 124 h 124"/>
                <a:gd name="T18" fmla="*/ 118 w 169"/>
                <a:gd name="T19" fmla="*/ 124 h 124"/>
                <a:gd name="T20" fmla="*/ 85 w 169"/>
                <a:gd name="T21" fmla="*/ 21 h 124"/>
                <a:gd name="T22" fmla="*/ 51 w 169"/>
                <a:gd name="T23" fmla="*/ 124 h 124"/>
                <a:gd name="T24" fmla="*/ 39 w 169"/>
                <a:gd name="T25" fmla="*/ 124 h 124"/>
                <a:gd name="T26" fmla="*/ 0 w 169"/>
                <a:gd name="T27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9" h="124">
                  <a:moveTo>
                    <a:pt x="0" y="0"/>
                  </a:moveTo>
                  <a:lnTo>
                    <a:pt x="14" y="0"/>
                  </a:lnTo>
                  <a:lnTo>
                    <a:pt x="45" y="101"/>
                  </a:lnTo>
                  <a:lnTo>
                    <a:pt x="78" y="0"/>
                  </a:lnTo>
                  <a:lnTo>
                    <a:pt x="91" y="0"/>
                  </a:lnTo>
                  <a:lnTo>
                    <a:pt x="124" y="101"/>
                  </a:lnTo>
                  <a:lnTo>
                    <a:pt x="155" y="0"/>
                  </a:lnTo>
                  <a:lnTo>
                    <a:pt x="169" y="0"/>
                  </a:lnTo>
                  <a:lnTo>
                    <a:pt x="128" y="124"/>
                  </a:lnTo>
                  <a:lnTo>
                    <a:pt x="118" y="124"/>
                  </a:lnTo>
                  <a:lnTo>
                    <a:pt x="85" y="21"/>
                  </a:lnTo>
                  <a:lnTo>
                    <a:pt x="51" y="124"/>
                  </a:lnTo>
                  <a:lnTo>
                    <a:pt x="39" y="12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9">
              <a:extLst>
                <a:ext uri="{FF2B5EF4-FFF2-40B4-BE49-F238E27FC236}">
                  <a16:creationId xmlns:a16="http://schemas.microsoft.com/office/drawing/2014/main" id="{1AF69FF3-7959-4A54-A9FB-9C5840723D9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527550" y="4192588"/>
              <a:ext cx="198437" cy="204788"/>
            </a:xfrm>
            <a:custGeom>
              <a:avLst/>
              <a:gdLst>
                <a:gd name="T0" fmla="*/ 0 w 83"/>
                <a:gd name="T1" fmla="*/ 43 h 85"/>
                <a:gd name="T2" fmla="*/ 42 w 83"/>
                <a:gd name="T3" fmla="*/ 0 h 85"/>
                <a:gd name="T4" fmla="*/ 83 w 83"/>
                <a:gd name="T5" fmla="*/ 43 h 85"/>
                <a:gd name="T6" fmla="*/ 42 w 83"/>
                <a:gd name="T7" fmla="*/ 85 h 85"/>
                <a:gd name="T8" fmla="*/ 0 w 83"/>
                <a:gd name="T9" fmla="*/ 43 h 85"/>
                <a:gd name="T10" fmla="*/ 74 w 83"/>
                <a:gd name="T11" fmla="*/ 43 h 85"/>
                <a:gd name="T12" fmla="*/ 42 w 83"/>
                <a:gd name="T13" fmla="*/ 9 h 85"/>
                <a:gd name="T14" fmla="*/ 9 w 83"/>
                <a:gd name="T15" fmla="*/ 43 h 85"/>
                <a:gd name="T16" fmla="*/ 42 w 83"/>
                <a:gd name="T17" fmla="*/ 77 h 85"/>
                <a:gd name="T18" fmla="*/ 74 w 83"/>
                <a:gd name="T19" fmla="*/ 43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3" h="85">
                  <a:moveTo>
                    <a:pt x="0" y="43"/>
                  </a:moveTo>
                  <a:cubicBezTo>
                    <a:pt x="0" y="13"/>
                    <a:pt x="15" y="0"/>
                    <a:pt x="42" y="0"/>
                  </a:cubicBezTo>
                  <a:cubicBezTo>
                    <a:pt x="68" y="0"/>
                    <a:pt x="83" y="13"/>
                    <a:pt x="83" y="43"/>
                  </a:cubicBezTo>
                  <a:cubicBezTo>
                    <a:pt x="83" y="72"/>
                    <a:pt x="68" y="85"/>
                    <a:pt x="42" y="85"/>
                  </a:cubicBezTo>
                  <a:cubicBezTo>
                    <a:pt x="15" y="85"/>
                    <a:pt x="0" y="72"/>
                    <a:pt x="0" y="43"/>
                  </a:cubicBezTo>
                  <a:close/>
                  <a:moveTo>
                    <a:pt x="74" y="43"/>
                  </a:moveTo>
                  <a:cubicBezTo>
                    <a:pt x="74" y="21"/>
                    <a:pt x="64" y="9"/>
                    <a:pt x="42" y="9"/>
                  </a:cubicBezTo>
                  <a:cubicBezTo>
                    <a:pt x="19" y="9"/>
                    <a:pt x="9" y="21"/>
                    <a:pt x="9" y="43"/>
                  </a:cubicBezTo>
                  <a:cubicBezTo>
                    <a:pt x="9" y="65"/>
                    <a:pt x="19" y="77"/>
                    <a:pt x="42" y="77"/>
                  </a:cubicBezTo>
                  <a:cubicBezTo>
                    <a:pt x="64" y="77"/>
                    <a:pt x="74" y="65"/>
                    <a:pt x="74" y="4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0">
              <a:extLst>
                <a:ext uri="{FF2B5EF4-FFF2-40B4-BE49-F238E27FC236}">
                  <a16:creationId xmlns:a16="http://schemas.microsoft.com/office/drawing/2014/main" id="{99D13606-871E-4901-89B0-5C3B55A9759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768850" y="4197351"/>
              <a:ext cx="150812" cy="196850"/>
            </a:xfrm>
            <a:custGeom>
              <a:avLst/>
              <a:gdLst>
                <a:gd name="T0" fmla="*/ 33 w 63"/>
                <a:gd name="T1" fmla="*/ 48 h 82"/>
                <a:gd name="T2" fmla="*/ 8 w 63"/>
                <a:gd name="T3" fmla="*/ 48 h 82"/>
                <a:gd name="T4" fmla="*/ 8 w 63"/>
                <a:gd name="T5" fmla="*/ 82 h 82"/>
                <a:gd name="T6" fmla="*/ 0 w 63"/>
                <a:gd name="T7" fmla="*/ 82 h 82"/>
                <a:gd name="T8" fmla="*/ 0 w 63"/>
                <a:gd name="T9" fmla="*/ 0 h 82"/>
                <a:gd name="T10" fmla="*/ 35 w 63"/>
                <a:gd name="T11" fmla="*/ 0 h 82"/>
                <a:gd name="T12" fmla="*/ 63 w 63"/>
                <a:gd name="T13" fmla="*/ 24 h 82"/>
                <a:gd name="T14" fmla="*/ 42 w 63"/>
                <a:gd name="T15" fmla="*/ 48 h 82"/>
                <a:gd name="T16" fmla="*/ 61 w 63"/>
                <a:gd name="T17" fmla="*/ 82 h 82"/>
                <a:gd name="T18" fmla="*/ 52 w 63"/>
                <a:gd name="T19" fmla="*/ 82 h 82"/>
                <a:gd name="T20" fmla="*/ 33 w 63"/>
                <a:gd name="T21" fmla="*/ 48 h 82"/>
                <a:gd name="T22" fmla="*/ 35 w 63"/>
                <a:gd name="T23" fmla="*/ 40 h 82"/>
                <a:gd name="T24" fmla="*/ 54 w 63"/>
                <a:gd name="T25" fmla="*/ 24 h 82"/>
                <a:gd name="T26" fmla="*/ 35 w 63"/>
                <a:gd name="T27" fmla="*/ 8 h 82"/>
                <a:gd name="T28" fmla="*/ 8 w 63"/>
                <a:gd name="T29" fmla="*/ 8 h 82"/>
                <a:gd name="T30" fmla="*/ 8 w 63"/>
                <a:gd name="T31" fmla="*/ 40 h 82"/>
                <a:gd name="T32" fmla="*/ 35 w 63"/>
                <a:gd name="T33" fmla="*/ 4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3" h="82">
                  <a:moveTo>
                    <a:pt x="33" y="48"/>
                  </a:moveTo>
                  <a:cubicBezTo>
                    <a:pt x="8" y="48"/>
                    <a:pt x="8" y="48"/>
                    <a:pt x="8" y="48"/>
                  </a:cubicBezTo>
                  <a:cubicBezTo>
                    <a:pt x="8" y="82"/>
                    <a:pt x="8" y="82"/>
                    <a:pt x="8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54" y="0"/>
                    <a:pt x="63" y="7"/>
                    <a:pt x="63" y="24"/>
                  </a:cubicBezTo>
                  <a:cubicBezTo>
                    <a:pt x="63" y="38"/>
                    <a:pt x="56" y="46"/>
                    <a:pt x="42" y="48"/>
                  </a:cubicBezTo>
                  <a:cubicBezTo>
                    <a:pt x="61" y="82"/>
                    <a:pt x="61" y="82"/>
                    <a:pt x="61" y="82"/>
                  </a:cubicBezTo>
                  <a:cubicBezTo>
                    <a:pt x="52" y="82"/>
                    <a:pt x="52" y="82"/>
                    <a:pt x="52" y="82"/>
                  </a:cubicBezTo>
                  <a:lnTo>
                    <a:pt x="33" y="48"/>
                  </a:lnTo>
                  <a:close/>
                  <a:moveTo>
                    <a:pt x="35" y="40"/>
                  </a:moveTo>
                  <a:cubicBezTo>
                    <a:pt x="47" y="40"/>
                    <a:pt x="54" y="37"/>
                    <a:pt x="54" y="24"/>
                  </a:cubicBezTo>
                  <a:cubicBezTo>
                    <a:pt x="54" y="11"/>
                    <a:pt x="47" y="8"/>
                    <a:pt x="35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40"/>
                    <a:pt x="8" y="40"/>
                    <a:pt x="8" y="40"/>
                  </a:cubicBezTo>
                  <a:lnTo>
                    <a:pt x="35" y="4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1">
              <a:extLst>
                <a:ext uri="{FF2B5EF4-FFF2-40B4-BE49-F238E27FC236}">
                  <a16:creationId xmlns:a16="http://schemas.microsoft.com/office/drawing/2014/main" id="{27E6C4DA-CA2E-4D2F-955D-9AD1AF6D2B9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962525" y="4197351"/>
              <a:ext cx="153987" cy="196850"/>
            </a:xfrm>
            <a:custGeom>
              <a:avLst/>
              <a:gdLst>
                <a:gd name="T0" fmla="*/ 38 w 97"/>
                <a:gd name="T1" fmla="*/ 57 h 124"/>
                <a:gd name="T2" fmla="*/ 14 w 97"/>
                <a:gd name="T3" fmla="*/ 85 h 124"/>
                <a:gd name="T4" fmla="*/ 14 w 97"/>
                <a:gd name="T5" fmla="*/ 124 h 124"/>
                <a:gd name="T6" fmla="*/ 0 w 97"/>
                <a:gd name="T7" fmla="*/ 124 h 124"/>
                <a:gd name="T8" fmla="*/ 0 w 97"/>
                <a:gd name="T9" fmla="*/ 0 h 124"/>
                <a:gd name="T10" fmla="*/ 14 w 97"/>
                <a:gd name="T11" fmla="*/ 0 h 124"/>
                <a:gd name="T12" fmla="*/ 14 w 97"/>
                <a:gd name="T13" fmla="*/ 68 h 124"/>
                <a:gd name="T14" fmla="*/ 76 w 97"/>
                <a:gd name="T15" fmla="*/ 0 h 124"/>
                <a:gd name="T16" fmla="*/ 91 w 97"/>
                <a:gd name="T17" fmla="*/ 0 h 124"/>
                <a:gd name="T18" fmla="*/ 47 w 97"/>
                <a:gd name="T19" fmla="*/ 48 h 124"/>
                <a:gd name="T20" fmla="*/ 97 w 97"/>
                <a:gd name="T21" fmla="*/ 124 h 124"/>
                <a:gd name="T22" fmla="*/ 82 w 97"/>
                <a:gd name="T23" fmla="*/ 124 h 124"/>
                <a:gd name="T24" fmla="*/ 38 w 97"/>
                <a:gd name="T25" fmla="*/ 57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7" h="124">
                  <a:moveTo>
                    <a:pt x="38" y="57"/>
                  </a:moveTo>
                  <a:lnTo>
                    <a:pt x="14" y="85"/>
                  </a:lnTo>
                  <a:lnTo>
                    <a:pt x="14" y="124"/>
                  </a:lnTo>
                  <a:lnTo>
                    <a:pt x="0" y="124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68"/>
                  </a:lnTo>
                  <a:lnTo>
                    <a:pt x="76" y="0"/>
                  </a:lnTo>
                  <a:lnTo>
                    <a:pt x="91" y="0"/>
                  </a:lnTo>
                  <a:lnTo>
                    <a:pt x="47" y="48"/>
                  </a:lnTo>
                  <a:lnTo>
                    <a:pt x="97" y="124"/>
                  </a:lnTo>
                  <a:lnTo>
                    <a:pt x="82" y="124"/>
                  </a:lnTo>
                  <a:lnTo>
                    <a:pt x="38" y="5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2">
              <a:extLst>
                <a:ext uri="{FF2B5EF4-FFF2-40B4-BE49-F238E27FC236}">
                  <a16:creationId xmlns:a16="http://schemas.microsoft.com/office/drawing/2014/main" id="{3C74F658-4046-43D7-821E-B57E1764A22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133975" y="4192588"/>
              <a:ext cx="160337" cy="204788"/>
            </a:xfrm>
            <a:custGeom>
              <a:avLst/>
              <a:gdLst>
                <a:gd name="T0" fmla="*/ 0 w 67"/>
                <a:gd name="T1" fmla="*/ 75 h 85"/>
                <a:gd name="T2" fmla="*/ 5 w 67"/>
                <a:gd name="T3" fmla="*/ 69 h 85"/>
                <a:gd name="T4" fmla="*/ 34 w 67"/>
                <a:gd name="T5" fmla="*/ 77 h 85"/>
                <a:gd name="T6" fmla="*/ 59 w 67"/>
                <a:gd name="T7" fmla="*/ 61 h 85"/>
                <a:gd name="T8" fmla="*/ 34 w 67"/>
                <a:gd name="T9" fmla="*/ 45 h 85"/>
                <a:gd name="T10" fmla="*/ 5 w 67"/>
                <a:gd name="T11" fmla="*/ 22 h 85"/>
                <a:gd name="T12" fmla="*/ 34 w 67"/>
                <a:gd name="T13" fmla="*/ 0 h 85"/>
                <a:gd name="T14" fmla="*/ 63 w 67"/>
                <a:gd name="T15" fmla="*/ 8 h 85"/>
                <a:gd name="T16" fmla="*/ 58 w 67"/>
                <a:gd name="T17" fmla="*/ 15 h 85"/>
                <a:gd name="T18" fmla="*/ 34 w 67"/>
                <a:gd name="T19" fmla="*/ 8 h 85"/>
                <a:gd name="T20" fmla="*/ 13 w 67"/>
                <a:gd name="T21" fmla="*/ 22 h 85"/>
                <a:gd name="T22" fmla="*/ 36 w 67"/>
                <a:gd name="T23" fmla="*/ 37 h 85"/>
                <a:gd name="T24" fmla="*/ 67 w 67"/>
                <a:gd name="T25" fmla="*/ 61 h 85"/>
                <a:gd name="T26" fmla="*/ 34 w 67"/>
                <a:gd name="T27" fmla="*/ 85 h 85"/>
                <a:gd name="T28" fmla="*/ 0 w 67"/>
                <a:gd name="T29" fmla="*/ 7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7" h="85">
                  <a:moveTo>
                    <a:pt x="0" y="75"/>
                  </a:moveTo>
                  <a:cubicBezTo>
                    <a:pt x="5" y="69"/>
                    <a:pt x="5" y="69"/>
                    <a:pt x="5" y="69"/>
                  </a:cubicBezTo>
                  <a:cubicBezTo>
                    <a:pt x="15" y="75"/>
                    <a:pt x="24" y="77"/>
                    <a:pt x="34" y="77"/>
                  </a:cubicBezTo>
                  <a:cubicBezTo>
                    <a:pt x="51" y="77"/>
                    <a:pt x="59" y="72"/>
                    <a:pt x="59" y="61"/>
                  </a:cubicBezTo>
                  <a:cubicBezTo>
                    <a:pt x="59" y="49"/>
                    <a:pt x="49" y="48"/>
                    <a:pt x="34" y="45"/>
                  </a:cubicBezTo>
                  <a:cubicBezTo>
                    <a:pt x="16" y="42"/>
                    <a:pt x="5" y="39"/>
                    <a:pt x="5" y="22"/>
                  </a:cubicBezTo>
                  <a:cubicBezTo>
                    <a:pt x="5" y="7"/>
                    <a:pt x="15" y="0"/>
                    <a:pt x="34" y="0"/>
                  </a:cubicBezTo>
                  <a:cubicBezTo>
                    <a:pt x="47" y="0"/>
                    <a:pt x="56" y="3"/>
                    <a:pt x="63" y="8"/>
                  </a:cubicBezTo>
                  <a:cubicBezTo>
                    <a:pt x="58" y="15"/>
                    <a:pt x="58" y="15"/>
                    <a:pt x="58" y="15"/>
                  </a:cubicBezTo>
                  <a:cubicBezTo>
                    <a:pt x="52" y="11"/>
                    <a:pt x="43" y="8"/>
                    <a:pt x="34" y="8"/>
                  </a:cubicBezTo>
                  <a:cubicBezTo>
                    <a:pt x="19" y="8"/>
                    <a:pt x="13" y="12"/>
                    <a:pt x="13" y="22"/>
                  </a:cubicBezTo>
                  <a:cubicBezTo>
                    <a:pt x="13" y="33"/>
                    <a:pt x="22" y="35"/>
                    <a:pt x="36" y="37"/>
                  </a:cubicBezTo>
                  <a:cubicBezTo>
                    <a:pt x="54" y="40"/>
                    <a:pt x="67" y="43"/>
                    <a:pt x="67" y="61"/>
                  </a:cubicBezTo>
                  <a:cubicBezTo>
                    <a:pt x="67" y="77"/>
                    <a:pt x="57" y="85"/>
                    <a:pt x="34" y="85"/>
                  </a:cubicBezTo>
                  <a:cubicBezTo>
                    <a:pt x="22" y="85"/>
                    <a:pt x="11" y="82"/>
                    <a:pt x="0" y="7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3">
              <a:extLst>
                <a:ext uri="{FF2B5EF4-FFF2-40B4-BE49-F238E27FC236}">
                  <a16:creationId xmlns:a16="http://schemas.microsoft.com/office/drawing/2014/main" id="{602C543C-0B72-482A-81C3-40109F6C0B7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13350" y="3379788"/>
              <a:ext cx="352425" cy="730250"/>
            </a:xfrm>
            <a:custGeom>
              <a:avLst/>
              <a:gdLst>
                <a:gd name="T0" fmla="*/ 120 w 147"/>
                <a:gd name="T1" fmla="*/ 0 h 303"/>
                <a:gd name="T2" fmla="*/ 0 w 147"/>
                <a:gd name="T3" fmla="*/ 125 h 303"/>
                <a:gd name="T4" fmla="*/ 0 w 147"/>
                <a:gd name="T5" fmla="*/ 303 h 303"/>
                <a:gd name="T6" fmla="*/ 27 w 147"/>
                <a:gd name="T7" fmla="*/ 303 h 303"/>
                <a:gd name="T8" fmla="*/ 27 w 147"/>
                <a:gd name="T9" fmla="*/ 125 h 303"/>
                <a:gd name="T10" fmla="*/ 120 w 147"/>
                <a:gd name="T11" fmla="*/ 26 h 303"/>
                <a:gd name="T12" fmla="*/ 147 w 147"/>
                <a:gd name="T13" fmla="*/ 27 h 303"/>
                <a:gd name="T14" fmla="*/ 147 w 147"/>
                <a:gd name="T15" fmla="*/ 1 h 303"/>
                <a:gd name="T16" fmla="*/ 120 w 147"/>
                <a:gd name="T17" fmla="*/ 0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7" h="303">
                  <a:moveTo>
                    <a:pt x="120" y="0"/>
                  </a:moveTo>
                  <a:cubicBezTo>
                    <a:pt x="5" y="0"/>
                    <a:pt x="0" y="52"/>
                    <a:pt x="0" y="125"/>
                  </a:cubicBezTo>
                  <a:cubicBezTo>
                    <a:pt x="0" y="303"/>
                    <a:pt x="0" y="303"/>
                    <a:pt x="0" y="303"/>
                  </a:cubicBezTo>
                  <a:cubicBezTo>
                    <a:pt x="27" y="303"/>
                    <a:pt x="27" y="303"/>
                    <a:pt x="27" y="303"/>
                  </a:cubicBezTo>
                  <a:cubicBezTo>
                    <a:pt x="27" y="125"/>
                    <a:pt x="27" y="125"/>
                    <a:pt x="27" y="125"/>
                  </a:cubicBezTo>
                  <a:cubicBezTo>
                    <a:pt x="27" y="70"/>
                    <a:pt x="25" y="26"/>
                    <a:pt x="120" y="26"/>
                  </a:cubicBezTo>
                  <a:cubicBezTo>
                    <a:pt x="130" y="26"/>
                    <a:pt x="139" y="26"/>
                    <a:pt x="147" y="27"/>
                  </a:cubicBezTo>
                  <a:cubicBezTo>
                    <a:pt x="147" y="1"/>
                    <a:pt x="147" y="1"/>
                    <a:pt x="147" y="1"/>
                  </a:cubicBezTo>
                  <a:cubicBezTo>
                    <a:pt x="139" y="1"/>
                    <a:pt x="130" y="0"/>
                    <a:pt x="12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4">
              <a:extLst>
                <a:ext uri="{FF2B5EF4-FFF2-40B4-BE49-F238E27FC236}">
                  <a16:creationId xmlns:a16="http://schemas.microsoft.com/office/drawing/2014/main" id="{CF467010-8FDA-4A2D-9686-3EE6030767C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281238" y="3394076"/>
              <a:ext cx="582612" cy="730250"/>
            </a:xfrm>
            <a:custGeom>
              <a:avLst/>
              <a:gdLst>
                <a:gd name="T0" fmla="*/ 0 w 243"/>
                <a:gd name="T1" fmla="*/ 181 h 303"/>
                <a:gd name="T2" fmla="*/ 0 w 243"/>
                <a:gd name="T3" fmla="*/ 0 h 303"/>
                <a:gd name="T4" fmla="*/ 28 w 243"/>
                <a:gd name="T5" fmla="*/ 0 h 303"/>
                <a:gd name="T6" fmla="*/ 28 w 243"/>
                <a:gd name="T7" fmla="*/ 182 h 303"/>
                <a:gd name="T8" fmla="*/ 123 w 243"/>
                <a:gd name="T9" fmla="*/ 278 h 303"/>
                <a:gd name="T10" fmla="*/ 216 w 243"/>
                <a:gd name="T11" fmla="*/ 179 h 303"/>
                <a:gd name="T12" fmla="*/ 216 w 243"/>
                <a:gd name="T13" fmla="*/ 0 h 303"/>
                <a:gd name="T14" fmla="*/ 243 w 243"/>
                <a:gd name="T15" fmla="*/ 0 h 303"/>
                <a:gd name="T16" fmla="*/ 243 w 243"/>
                <a:gd name="T17" fmla="*/ 179 h 303"/>
                <a:gd name="T18" fmla="*/ 123 w 243"/>
                <a:gd name="T19" fmla="*/ 303 h 303"/>
                <a:gd name="T20" fmla="*/ 0 w 243"/>
                <a:gd name="T21" fmla="*/ 181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3" h="303">
                  <a:moveTo>
                    <a:pt x="0" y="18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182"/>
                    <a:pt x="28" y="182"/>
                    <a:pt x="28" y="182"/>
                  </a:cubicBezTo>
                  <a:cubicBezTo>
                    <a:pt x="28" y="234"/>
                    <a:pt x="27" y="278"/>
                    <a:pt x="123" y="278"/>
                  </a:cubicBezTo>
                  <a:cubicBezTo>
                    <a:pt x="218" y="278"/>
                    <a:pt x="216" y="234"/>
                    <a:pt x="216" y="179"/>
                  </a:cubicBezTo>
                  <a:cubicBezTo>
                    <a:pt x="216" y="0"/>
                    <a:pt x="216" y="0"/>
                    <a:pt x="216" y="0"/>
                  </a:cubicBezTo>
                  <a:cubicBezTo>
                    <a:pt x="243" y="0"/>
                    <a:pt x="243" y="0"/>
                    <a:pt x="243" y="0"/>
                  </a:cubicBezTo>
                  <a:cubicBezTo>
                    <a:pt x="243" y="179"/>
                    <a:pt x="243" y="179"/>
                    <a:pt x="243" y="179"/>
                  </a:cubicBezTo>
                  <a:cubicBezTo>
                    <a:pt x="243" y="252"/>
                    <a:pt x="238" y="303"/>
                    <a:pt x="123" y="303"/>
                  </a:cubicBezTo>
                  <a:cubicBezTo>
                    <a:pt x="7" y="303"/>
                    <a:pt x="0" y="252"/>
                    <a:pt x="0" y="18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15">
              <a:extLst>
                <a:ext uri="{FF2B5EF4-FFF2-40B4-BE49-F238E27FC236}">
                  <a16:creationId xmlns:a16="http://schemas.microsoft.com/office/drawing/2014/main" id="{712681F6-4BBB-445D-834F-A0B7158FF7A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73388" y="3379788"/>
              <a:ext cx="581025" cy="730250"/>
            </a:xfrm>
            <a:custGeom>
              <a:avLst/>
              <a:gdLst>
                <a:gd name="T0" fmla="*/ 242 w 242"/>
                <a:gd name="T1" fmla="*/ 122 h 303"/>
                <a:gd name="T2" fmla="*/ 242 w 242"/>
                <a:gd name="T3" fmla="*/ 303 h 303"/>
                <a:gd name="T4" fmla="*/ 215 w 242"/>
                <a:gd name="T5" fmla="*/ 303 h 303"/>
                <a:gd name="T6" fmla="*/ 215 w 242"/>
                <a:gd name="T7" fmla="*/ 122 h 303"/>
                <a:gd name="T8" fmla="*/ 120 w 242"/>
                <a:gd name="T9" fmla="*/ 26 h 303"/>
                <a:gd name="T10" fmla="*/ 27 w 242"/>
                <a:gd name="T11" fmla="*/ 125 h 303"/>
                <a:gd name="T12" fmla="*/ 27 w 242"/>
                <a:gd name="T13" fmla="*/ 303 h 303"/>
                <a:gd name="T14" fmla="*/ 0 w 242"/>
                <a:gd name="T15" fmla="*/ 303 h 303"/>
                <a:gd name="T16" fmla="*/ 0 w 242"/>
                <a:gd name="T17" fmla="*/ 125 h 303"/>
                <a:gd name="T18" fmla="*/ 120 w 242"/>
                <a:gd name="T19" fmla="*/ 0 h 303"/>
                <a:gd name="T20" fmla="*/ 242 w 242"/>
                <a:gd name="T21" fmla="*/ 122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2" h="303">
                  <a:moveTo>
                    <a:pt x="242" y="122"/>
                  </a:moveTo>
                  <a:cubicBezTo>
                    <a:pt x="242" y="303"/>
                    <a:pt x="242" y="303"/>
                    <a:pt x="242" y="303"/>
                  </a:cubicBezTo>
                  <a:cubicBezTo>
                    <a:pt x="215" y="303"/>
                    <a:pt x="215" y="303"/>
                    <a:pt x="215" y="303"/>
                  </a:cubicBezTo>
                  <a:cubicBezTo>
                    <a:pt x="215" y="122"/>
                    <a:pt x="215" y="122"/>
                    <a:pt x="215" y="122"/>
                  </a:cubicBezTo>
                  <a:cubicBezTo>
                    <a:pt x="215" y="70"/>
                    <a:pt x="215" y="26"/>
                    <a:pt x="120" y="26"/>
                  </a:cubicBezTo>
                  <a:cubicBezTo>
                    <a:pt x="25" y="26"/>
                    <a:pt x="27" y="70"/>
                    <a:pt x="27" y="125"/>
                  </a:cubicBezTo>
                  <a:cubicBezTo>
                    <a:pt x="27" y="303"/>
                    <a:pt x="27" y="303"/>
                    <a:pt x="27" y="303"/>
                  </a:cubicBezTo>
                  <a:cubicBezTo>
                    <a:pt x="0" y="303"/>
                    <a:pt x="0" y="303"/>
                    <a:pt x="0" y="303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52"/>
                    <a:pt x="5" y="0"/>
                    <a:pt x="120" y="0"/>
                  </a:cubicBezTo>
                  <a:cubicBezTo>
                    <a:pt x="235" y="0"/>
                    <a:pt x="242" y="52"/>
                    <a:pt x="242" y="12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Rectangle 16">
              <a:extLst>
                <a:ext uri="{FF2B5EF4-FFF2-40B4-BE49-F238E27FC236}">
                  <a16:creationId xmlns:a16="http://schemas.microsoft.com/office/drawing/2014/main" id="{399A461A-9060-41DA-9839-4ECF67A7FF8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676650" y="3397251"/>
              <a:ext cx="61912" cy="712788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17">
              <a:extLst>
                <a:ext uri="{FF2B5EF4-FFF2-40B4-BE49-F238E27FC236}">
                  <a16:creationId xmlns:a16="http://schemas.microsoft.com/office/drawing/2014/main" id="{263C464E-C18C-4330-8F6A-E817C9584E7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857625" y="3397251"/>
              <a:ext cx="573087" cy="712788"/>
            </a:xfrm>
            <a:custGeom>
              <a:avLst/>
              <a:gdLst>
                <a:gd name="T0" fmla="*/ 0 w 239"/>
                <a:gd name="T1" fmla="*/ 0 h 296"/>
                <a:gd name="T2" fmla="*/ 139 w 239"/>
                <a:gd name="T3" fmla="*/ 0 h 296"/>
                <a:gd name="T4" fmla="*/ 239 w 239"/>
                <a:gd name="T5" fmla="*/ 95 h 296"/>
                <a:gd name="T6" fmla="*/ 139 w 239"/>
                <a:gd name="T7" fmla="*/ 193 h 296"/>
                <a:gd name="T8" fmla="*/ 27 w 239"/>
                <a:gd name="T9" fmla="*/ 193 h 296"/>
                <a:gd name="T10" fmla="*/ 27 w 239"/>
                <a:gd name="T11" fmla="*/ 296 h 296"/>
                <a:gd name="T12" fmla="*/ 0 w 239"/>
                <a:gd name="T13" fmla="*/ 296 h 296"/>
                <a:gd name="T14" fmla="*/ 0 w 239"/>
                <a:gd name="T15" fmla="*/ 0 h 296"/>
                <a:gd name="T16" fmla="*/ 139 w 239"/>
                <a:gd name="T17" fmla="*/ 167 h 296"/>
                <a:gd name="T18" fmla="*/ 211 w 239"/>
                <a:gd name="T19" fmla="*/ 96 h 296"/>
                <a:gd name="T20" fmla="*/ 138 w 239"/>
                <a:gd name="T21" fmla="*/ 26 h 296"/>
                <a:gd name="T22" fmla="*/ 27 w 239"/>
                <a:gd name="T23" fmla="*/ 26 h 296"/>
                <a:gd name="T24" fmla="*/ 27 w 239"/>
                <a:gd name="T25" fmla="*/ 167 h 296"/>
                <a:gd name="T26" fmla="*/ 139 w 239"/>
                <a:gd name="T27" fmla="*/ 167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9" h="296">
                  <a:moveTo>
                    <a:pt x="0" y="0"/>
                  </a:moveTo>
                  <a:cubicBezTo>
                    <a:pt x="139" y="0"/>
                    <a:pt x="139" y="0"/>
                    <a:pt x="139" y="0"/>
                  </a:cubicBezTo>
                  <a:cubicBezTo>
                    <a:pt x="208" y="0"/>
                    <a:pt x="239" y="34"/>
                    <a:pt x="239" y="95"/>
                  </a:cubicBezTo>
                  <a:cubicBezTo>
                    <a:pt x="239" y="156"/>
                    <a:pt x="208" y="193"/>
                    <a:pt x="139" y="193"/>
                  </a:cubicBezTo>
                  <a:cubicBezTo>
                    <a:pt x="27" y="193"/>
                    <a:pt x="27" y="193"/>
                    <a:pt x="27" y="193"/>
                  </a:cubicBezTo>
                  <a:cubicBezTo>
                    <a:pt x="27" y="296"/>
                    <a:pt x="27" y="296"/>
                    <a:pt x="27" y="296"/>
                  </a:cubicBezTo>
                  <a:cubicBezTo>
                    <a:pt x="0" y="296"/>
                    <a:pt x="0" y="296"/>
                    <a:pt x="0" y="296"/>
                  </a:cubicBezTo>
                  <a:lnTo>
                    <a:pt x="0" y="0"/>
                  </a:lnTo>
                  <a:close/>
                  <a:moveTo>
                    <a:pt x="139" y="167"/>
                  </a:moveTo>
                  <a:cubicBezTo>
                    <a:pt x="187" y="167"/>
                    <a:pt x="211" y="143"/>
                    <a:pt x="211" y="96"/>
                  </a:cubicBezTo>
                  <a:cubicBezTo>
                    <a:pt x="211" y="49"/>
                    <a:pt x="185" y="26"/>
                    <a:pt x="138" y="26"/>
                  </a:cubicBezTo>
                  <a:cubicBezTo>
                    <a:pt x="27" y="26"/>
                    <a:pt x="27" y="26"/>
                    <a:pt x="27" y="26"/>
                  </a:cubicBezTo>
                  <a:cubicBezTo>
                    <a:pt x="27" y="167"/>
                    <a:pt x="27" y="167"/>
                    <a:pt x="27" y="167"/>
                  </a:cubicBezTo>
                  <a:lnTo>
                    <a:pt x="139" y="16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18">
              <a:extLst>
                <a:ext uri="{FF2B5EF4-FFF2-40B4-BE49-F238E27FC236}">
                  <a16:creationId xmlns:a16="http://schemas.microsoft.com/office/drawing/2014/main" id="{BA3EDC79-511C-483A-AE43-8F87F16342D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505325" y="3378201"/>
              <a:ext cx="614362" cy="746125"/>
            </a:xfrm>
            <a:custGeom>
              <a:avLst/>
              <a:gdLst>
                <a:gd name="T0" fmla="*/ 0 w 256"/>
                <a:gd name="T1" fmla="*/ 155 h 310"/>
                <a:gd name="T2" fmla="*/ 137 w 256"/>
                <a:gd name="T3" fmla="*/ 0 h 310"/>
                <a:gd name="T4" fmla="*/ 256 w 256"/>
                <a:gd name="T5" fmla="*/ 160 h 310"/>
                <a:gd name="T6" fmla="*/ 27 w 256"/>
                <a:gd name="T7" fmla="*/ 160 h 310"/>
                <a:gd name="T8" fmla="*/ 139 w 256"/>
                <a:gd name="T9" fmla="*/ 286 h 310"/>
                <a:gd name="T10" fmla="*/ 236 w 256"/>
                <a:gd name="T11" fmla="*/ 254 h 310"/>
                <a:gd name="T12" fmla="*/ 251 w 256"/>
                <a:gd name="T13" fmla="*/ 274 h 310"/>
                <a:gd name="T14" fmla="*/ 139 w 256"/>
                <a:gd name="T15" fmla="*/ 310 h 310"/>
                <a:gd name="T16" fmla="*/ 0 w 256"/>
                <a:gd name="T17" fmla="*/ 155 h 310"/>
                <a:gd name="T18" fmla="*/ 27 w 256"/>
                <a:gd name="T19" fmla="*/ 135 h 310"/>
                <a:gd name="T20" fmla="*/ 229 w 256"/>
                <a:gd name="T21" fmla="*/ 135 h 310"/>
                <a:gd name="T22" fmla="*/ 136 w 256"/>
                <a:gd name="T23" fmla="*/ 25 h 310"/>
                <a:gd name="T24" fmla="*/ 27 w 256"/>
                <a:gd name="T25" fmla="*/ 135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6" h="310">
                  <a:moveTo>
                    <a:pt x="0" y="155"/>
                  </a:moveTo>
                  <a:cubicBezTo>
                    <a:pt x="0" y="68"/>
                    <a:pt x="25" y="0"/>
                    <a:pt x="137" y="0"/>
                  </a:cubicBezTo>
                  <a:cubicBezTo>
                    <a:pt x="252" y="0"/>
                    <a:pt x="256" y="78"/>
                    <a:pt x="256" y="160"/>
                  </a:cubicBezTo>
                  <a:cubicBezTo>
                    <a:pt x="27" y="160"/>
                    <a:pt x="27" y="160"/>
                    <a:pt x="27" y="160"/>
                  </a:cubicBezTo>
                  <a:cubicBezTo>
                    <a:pt x="27" y="232"/>
                    <a:pt x="45" y="286"/>
                    <a:pt x="139" y="286"/>
                  </a:cubicBezTo>
                  <a:cubicBezTo>
                    <a:pt x="189" y="286"/>
                    <a:pt x="212" y="272"/>
                    <a:pt x="236" y="254"/>
                  </a:cubicBezTo>
                  <a:cubicBezTo>
                    <a:pt x="251" y="274"/>
                    <a:pt x="251" y="274"/>
                    <a:pt x="251" y="274"/>
                  </a:cubicBezTo>
                  <a:cubicBezTo>
                    <a:pt x="224" y="294"/>
                    <a:pt x="192" y="310"/>
                    <a:pt x="139" y="310"/>
                  </a:cubicBezTo>
                  <a:cubicBezTo>
                    <a:pt x="22" y="310"/>
                    <a:pt x="0" y="242"/>
                    <a:pt x="0" y="155"/>
                  </a:cubicBezTo>
                  <a:close/>
                  <a:moveTo>
                    <a:pt x="27" y="135"/>
                  </a:moveTo>
                  <a:cubicBezTo>
                    <a:pt x="229" y="135"/>
                    <a:pt x="229" y="135"/>
                    <a:pt x="229" y="135"/>
                  </a:cubicBezTo>
                  <a:cubicBezTo>
                    <a:pt x="226" y="76"/>
                    <a:pt x="223" y="25"/>
                    <a:pt x="136" y="25"/>
                  </a:cubicBezTo>
                  <a:cubicBezTo>
                    <a:pt x="53" y="25"/>
                    <a:pt x="30" y="70"/>
                    <a:pt x="27" y="1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19">
              <a:extLst>
                <a:ext uri="{FF2B5EF4-FFF2-40B4-BE49-F238E27FC236}">
                  <a16:creationId xmlns:a16="http://schemas.microsoft.com/office/drawing/2014/main" id="{DE9FEF45-3930-476F-AA2F-C96BD95155C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55788" y="3394076"/>
              <a:ext cx="312737" cy="873125"/>
            </a:xfrm>
            <a:custGeom>
              <a:avLst/>
              <a:gdLst>
                <a:gd name="T0" fmla="*/ 10 w 130"/>
                <a:gd name="T1" fmla="*/ 362 h 362"/>
                <a:gd name="T2" fmla="*/ 130 w 130"/>
                <a:gd name="T3" fmla="*/ 237 h 362"/>
                <a:gd name="T4" fmla="*/ 130 w 130"/>
                <a:gd name="T5" fmla="*/ 0 h 362"/>
                <a:gd name="T6" fmla="*/ 103 w 130"/>
                <a:gd name="T7" fmla="*/ 0 h 362"/>
                <a:gd name="T8" fmla="*/ 103 w 130"/>
                <a:gd name="T9" fmla="*/ 237 h 362"/>
                <a:gd name="T10" fmla="*/ 10 w 130"/>
                <a:gd name="T11" fmla="*/ 336 h 362"/>
                <a:gd name="T12" fmla="*/ 0 w 130"/>
                <a:gd name="T13" fmla="*/ 336 h 362"/>
                <a:gd name="T14" fmla="*/ 0 w 130"/>
                <a:gd name="T15" fmla="*/ 361 h 362"/>
                <a:gd name="T16" fmla="*/ 10 w 130"/>
                <a:gd name="T17" fmla="*/ 362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362">
                  <a:moveTo>
                    <a:pt x="10" y="362"/>
                  </a:moveTo>
                  <a:cubicBezTo>
                    <a:pt x="126" y="362"/>
                    <a:pt x="130" y="310"/>
                    <a:pt x="130" y="237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103" y="237"/>
                    <a:pt x="103" y="237"/>
                    <a:pt x="103" y="237"/>
                  </a:cubicBezTo>
                  <a:cubicBezTo>
                    <a:pt x="103" y="292"/>
                    <a:pt x="105" y="336"/>
                    <a:pt x="10" y="336"/>
                  </a:cubicBezTo>
                  <a:cubicBezTo>
                    <a:pt x="7" y="336"/>
                    <a:pt x="3" y="336"/>
                    <a:pt x="0" y="336"/>
                  </a:cubicBezTo>
                  <a:cubicBezTo>
                    <a:pt x="0" y="361"/>
                    <a:pt x="0" y="361"/>
                    <a:pt x="0" y="361"/>
                  </a:cubicBezTo>
                  <a:cubicBezTo>
                    <a:pt x="3" y="362"/>
                    <a:pt x="7" y="362"/>
                    <a:pt x="10" y="36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20">
              <a:extLst>
                <a:ext uri="{FF2B5EF4-FFF2-40B4-BE49-F238E27FC236}">
                  <a16:creationId xmlns:a16="http://schemas.microsoft.com/office/drawing/2014/main" id="{524DBCB1-1B70-473A-83D4-52B6E2D32B4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373688" y="4022726"/>
              <a:ext cx="90487" cy="92075"/>
            </a:xfrm>
            <a:custGeom>
              <a:avLst/>
              <a:gdLst>
                <a:gd name="T0" fmla="*/ 19 w 38"/>
                <a:gd name="T1" fmla="*/ 38 h 38"/>
                <a:gd name="T2" fmla="*/ 0 w 38"/>
                <a:gd name="T3" fmla="*/ 19 h 38"/>
                <a:gd name="T4" fmla="*/ 19 w 38"/>
                <a:gd name="T5" fmla="*/ 0 h 38"/>
                <a:gd name="T6" fmla="*/ 38 w 38"/>
                <a:gd name="T7" fmla="*/ 19 h 38"/>
                <a:gd name="T8" fmla="*/ 19 w 38"/>
                <a:gd name="T9" fmla="*/ 38 h 38"/>
                <a:gd name="T10" fmla="*/ 19 w 38"/>
                <a:gd name="T11" fmla="*/ 2 h 38"/>
                <a:gd name="T12" fmla="*/ 3 w 38"/>
                <a:gd name="T13" fmla="*/ 19 h 38"/>
                <a:gd name="T14" fmla="*/ 19 w 38"/>
                <a:gd name="T15" fmla="*/ 35 h 38"/>
                <a:gd name="T16" fmla="*/ 36 w 38"/>
                <a:gd name="T17" fmla="*/ 19 h 38"/>
                <a:gd name="T18" fmla="*/ 19 w 38"/>
                <a:gd name="T19" fmla="*/ 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38">
                  <a:moveTo>
                    <a:pt x="19" y="38"/>
                  </a:moveTo>
                  <a:cubicBezTo>
                    <a:pt x="9" y="38"/>
                    <a:pt x="0" y="29"/>
                    <a:pt x="0" y="19"/>
                  </a:cubicBezTo>
                  <a:cubicBezTo>
                    <a:pt x="0" y="8"/>
                    <a:pt x="9" y="0"/>
                    <a:pt x="19" y="0"/>
                  </a:cubicBezTo>
                  <a:cubicBezTo>
                    <a:pt x="30" y="0"/>
                    <a:pt x="38" y="8"/>
                    <a:pt x="38" y="19"/>
                  </a:cubicBezTo>
                  <a:cubicBezTo>
                    <a:pt x="38" y="29"/>
                    <a:pt x="30" y="38"/>
                    <a:pt x="19" y="38"/>
                  </a:cubicBezTo>
                  <a:close/>
                  <a:moveTo>
                    <a:pt x="19" y="2"/>
                  </a:moveTo>
                  <a:cubicBezTo>
                    <a:pt x="10" y="2"/>
                    <a:pt x="3" y="10"/>
                    <a:pt x="3" y="19"/>
                  </a:cubicBezTo>
                  <a:cubicBezTo>
                    <a:pt x="3" y="28"/>
                    <a:pt x="10" y="35"/>
                    <a:pt x="19" y="35"/>
                  </a:cubicBezTo>
                  <a:cubicBezTo>
                    <a:pt x="28" y="35"/>
                    <a:pt x="36" y="28"/>
                    <a:pt x="36" y="19"/>
                  </a:cubicBezTo>
                  <a:cubicBezTo>
                    <a:pt x="36" y="10"/>
                    <a:pt x="28" y="2"/>
                    <a:pt x="19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21">
              <a:extLst>
                <a:ext uri="{FF2B5EF4-FFF2-40B4-BE49-F238E27FC236}">
                  <a16:creationId xmlns:a16="http://schemas.microsoft.com/office/drawing/2014/main" id="{EF3D6A59-1A3E-4EA6-987D-D03885F3027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402263" y="4041776"/>
              <a:ext cx="41275" cy="53975"/>
            </a:xfrm>
            <a:custGeom>
              <a:avLst/>
              <a:gdLst>
                <a:gd name="T0" fmla="*/ 8 w 17"/>
                <a:gd name="T1" fmla="*/ 13 h 22"/>
                <a:gd name="T2" fmla="*/ 2 w 17"/>
                <a:gd name="T3" fmla="*/ 13 h 22"/>
                <a:gd name="T4" fmla="*/ 2 w 17"/>
                <a:gd name="T5" fmla="*/ 22 h 22"/>
                <a:gd name="T6" fmla="*/ 0 w 17"/>
                <a:gd name="T7" fmla="*/ 22 h 22"/>
                <a:gd name="T8" fmla="*/ 0 w 17"/>
                <a:gd name="T9" fmla="*/ 0 h 22"/>
                <a:gd name="T10" fmla="*/ 9 w 17"/>
                <a:gd name="T11" fmla="*/ 0 h 22"/>
                <a:gd name="T12" fmla="*/ 17 w 17"/>
                <a:gd name="T13" fmla="*/ 7 h 22"/>
                <a:gd name="T14" fmla="*/ 12 w 17"/>
                <a:gd name="T15" fmla="*/ 13 h 22"/>
                <a:gd name="T16" fmla="*/ 16 w 17"/>
                <a:gd name="T17" fmla="*/ 22 h 22"/>
                <a:gd name="T18" fmla="*/ 13 w 17"/>
                <a:gd name="T19" fmla="*/ 22 h 22"/>
                <a:gd name="T20" fmla="*/ 8 w 17"/>
                <a:gd name="T21" fmla="*/ 13 h 22"/>
                <a:gd name="T22" fmla="*/ 9 w 17"/>
                <a:gd name="T23" fmla="*/ 11 h 22"/>
                <a:gd name="T24" fmla="*/ 14 w 17"/>
                <a:gd name="T25" fmla="*/ 7 h 22"/>
                <a:gd name="T26" fmla="*/ 9 w 17"/>
                <a:gd name="T27" fmla="*/ 3 h 22"/>
                <a:gd name="T28" fmla="*/ 2 w 17"/>
                <a:gd name="T29" fmla="*/ 3 h 22"/>
                <a:gd name="T30" fmla="*/ 2 w 17"/>
                <a:gd name="T31" fmla="*/ 11 h 22"/>
                <a:gd name="T32" fmla="*/ 9 w 17"/>
                <a:gd name="T33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" h="22">
                  <a:moveTo>
                    <a:pt x="8" y="13"/>
                  </a:moveTo>
                  <a:cubicBezTo>
                    <a:pt x="2" y="13"/>
                    <a:pt x="2" y="13"/>
                    <a:pt x="2" y="13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5" y="0"/>
                    <a:pt x="17" y="2"/>
                    <a:pt x="17" y="7"/>
                  </a:cubicBezTo>
                  <a:cubicBezTo>
                    <a:pt x="17" y="10"/>
                    <a:pt x="15" y="12"/>
                    <a:pt x="12" y="13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3" y="22"/>
                    <a:pt x="13" y="22"/>
                    <a:pt x="13" y="22"/>
                  </a:cubicBezTo>
                  <a:lnTo>
                    <a:pt x="8" y="13"/>
                  </a:lnTo>
                  <a:close/>
                  <a:moveTo>
                    <a:pt x="9" y="11"/>
                  </a:moveTo>
                  <a:cubicBezTo>
                    <a:pt x="12" y="11"/>
                    <a:pt x="14" y="10"/>
                    <a:pt x="14" y="7"/>
                  </a:cubicBezTo>
                  <a:cubicBezTo>
                    <a:pt x="14" y="4"/>
                    <a:pt x="12" y="3"/>
                    <a:pt x="9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1"/>
                    <a:pt x="2" y="11"/>
                    <a:pt x="2" y="11"/>
                  </a:cubicBezTo>
                  <a:lnTo>
                    <a:pt x="9" y="1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" name="MSIPCMContentMarking" descr="{&quot;HashCode&quot;:817091896,&quot;Placement&quot;:&quot;Footer&quot;}">
            <a:extLst>
              <a:ext uri="{FF2B5EF4-FFF2-40B4-BE49-F238E27FC236}">
                <a16:creationId xmlns:a16="http://schemas.microsoft.com/office/drawing/2014/main" id="{42D26A69-99AE-4B91-AB84-823A524A3A9C}"/>
              </a:ext>
            </a:extLst>
          </p:cNvPr>
          <p:cNvSpPr txBox="1"/>
          <p:nvPr userDrawn="1"/>
        </p:nvSpPr>
        <p:spPr>
          <a:xfrm>
            <a:off x="3984292" y="4932427"/>
            <a:ext cx="1175415" cy="211073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700">
                <a:solidFill>
                  <a:srgbClr val="000000"/>
                </a:solidFill>
                <a:latin typeface="Calibri" panose="020F0502020204030204" pitchFamily="34" charset="0"/>
              </a:rPr>
              <a:t>Juniper Business Use Only</a:t>
            </a:r>
          </a:p>
        </p:txBody>
      </p:sp>
    </p:spTree>
    <p:extLst>
      <p:ext uri="{BB962C8B-B14F-4D97-AF65-F5344CB8AC3E}">
        <p14:creationId xmlns:p14="http://schemas.microsoft.com/office/powerpoint/2010/main" val="1325396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  <p:sldLayoutId id="2147483772" r:id="rId13"/>
    <p:sldLayoutId id="2147483773" r:id="rId14"/>
    <p:sldLayoutId id="2147483774" r:id="rId15"/>
    <p:sldLayoutId id="2147483775" r:id="rId16"/>
    <p:sldLayoutId id="2147483776" r:id="rId17"/>
    <p:sldLayoutId id="2147483777" r:id="rId18"/>
    <p:sldLayoutId id="2147483778" r:id="rId19"/>
    <p:sldLayoutId id="2147483779" r:id="rId20"/>
    <p:sldLayoutId id="2147483781" r:id="rId21"/>
    <p:sldLayoutId id="2147483782" r:id="rId22"/>
    <p:sldLayoutId id="2147483783" r:id="rId23"/>
    <p:sldLayoutId id="2147483784" r:id="rId24"/>
    <p:sldLayoutId id="2147483785" r:id="rId25"/>
    <p:sldLayoutId id="2147483786" r:id="rId26"/>
    <p:sldLayoutId id="2147483787" r:id="rId27"/>
    <p:sldLayoutId id="2147483788" r:id="rId28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200" kern="1200" cap="all" baseline="0">
          <a:solidFill>
            <a:schemeClr val="accent1"/>
          </a:solidFill>
          <a:latin typeface="+mn-lt"/>
          <a:ea typeface="Lato Light" panose="020F0302020204030203" pitchFamily="34" charset="0"/>
          <a:cs typeface="Lato Light" panose="020F0302020204030203" pitchFamily="34" charset="0"/>
        </a:defRPr>
      </a:lvl1pPr>
    </p:titleStyle>
    <p:bodyStyle>
      <a:lvl1pPr marL="0" indent="0" algn="l" defTabSz="685800" rtl="0" eaLnBrk="1" latinLnBrk="0" hangingPunct="1">
        <a:lnSpc>
          <a:spcPct val="95000"/>
        </a:lnSpc>
        <a:spcBef>
          <a:spcPts val="1200"/>
        </a:spcBef>
        <a:buFont typeface="Arial" panose="020B0604020202020204" pitchFamily="34" charset="0"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44488" indent="-171450" algn="l" defTabSz="685800" rtl="0" eaLnBrk="1" latinLnBrk="0" hangingPunct="1">
        <a:lnSpc>
          <a:spcPct val="95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71450" algn="l" defTabSz="685800" rtl="0" eaLnBrk="1" latinLnBrk="0" hangingPunct="1">
        <a:lnSpc>
          <a:spcPct val="95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69963" indent="-171450" algn="l" defTabSz="685800" rtl="0" eaLnBrk="1" latinLnBrk="0" hangingPunct="1">
        <a:lnSpc>
          <a:spcPct val="95000"/>
        </a:lnSpc>
        <a:spcBef>
          <a:spcPts val="375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316038" indent="-171450" algn="l" defTabSz="685800" rtl="0" eaLnBrk="1" latinLnBrk="0" hangingPunct="1">
        <a:lnSpc>
          <a:spcPct val="95000"/>
        </a:lnSpc>
        <a:spcBef>
          <a:spcPts val="375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40">
          <p15:clr>
            <a:srgbClr val="F26B43"/>
          </p15:clr>
        </p15:guide>
        <p15:guide id="2" orient="horz" pos="132">
          <p15:clr>
            <a:srgbClr val="F26B43"/>
          </p15:clr>
        </p15:guide>
        <p15:guide id="3" pos="4344">
          <p15:clr>
            <a:srgbClr val="F26B43"/>
          </p15:clr>
        </p15:guide>
        <p15:guide id="4" orient="horz" pos="3107">
          <p15:clr>
            <a:srgbClr val="F26B43"/>
          </p15:clr>
        </p15:guide>
        <p15:guide id="5" pos="2885">
          <p15:clr>
            <a:srgbClr val="F26B43"/>
          </p15:clr>
        </p15:guide>
        <p15:guide id="6" orient="horz" pos="162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@5minutejuno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ve-ng.net/index.php/faq/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juniper.net/support/downloads/?p=vjunos" TargetMode="External"/><Relationship Id="rId2" Type="http://schemas.openxmlformats.org/officeDocument/2006/relationships/hyperlink" Target="https://support.juniper.net/support/downloads/?p=apstra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ommunity.juniper.net/blogs/shalini-mukherjee/2023/05/11/deploying-vjunos-in-a-bare-metal-eve-ng-server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2A5662-700B-4BE5-9A4C-FDF59C3480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0492" y="673769"/>
            <a:ext cx="4869455" cy="169809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cap="none" dirty="0"/>
              <a:t>Juniper </a:t>
            </a:r>
            <a:r>
              <a:rPr lang="en-US" cap="none" dirty="0" err="1"/>
              <a:t>Apstra</a:t>
            </a:r>
            <a:r>
              <a:rPr lang="en-US" cap="none" dirty="0"/>
              <a:t> 4.2.1</a:t>
            </a:r>
            <a:br>
              <a:rPr lang="en-US" cap="none" dirty="0"/>
            </a:br>
            <a:r>
              <a:rPr lang="en-US" cap="none" dirty="0"/>
              <a:t>EVE-NG Virtual Lab Demo</a:t>
            </a:r>
            <a:br>
              <a:rPr lang="en-US" cap="none" dirty="0"/>
            </a:br>
            <a:r>
              <a:rPr lang="en-US" sz="1500" i="1" cap="none" dirty="0"/>
              <a:t>Video series companion guide</a:t>
            </a:r>
            <a:br>
              <a:rPr lang="en-US" sz="1500" i="1" cap="none" dirty="0"/>
            </a:br>
            <a:br>
              <a:rPr lang="en-US" sz="1500" i="1" cap="none" dirty="0"/>
            </a:br>
            <a:r>
              <a:rPr lang="en-US" sz="1500" b="1" dirty="0">
                <a:highlight>
                  <a:srgbClr val="808080"/>
                </a:highlight>
              </a:rPr>
              <a:t>Video 2</a:t>
            </a:r>
            <a:r>
              <a:rPr lang="en-US" sz="1500" b="1">
                <a:highlight>
                  <a:srgbClr val="808080"/>
                </a:highlight>
              </a:rPr>
              <a:t>: Prepping </a:t>
            </a:r>
            <a:r>
              <a:rPr lang="en-US" sz="1500" b="1" dirty="0">
                <a:highlight>
                  <a:srgbClr val="808080"/>
                </a:highlight>
              </a:rPr>
              <a:t>Your Lab</a:t>
            </a:r>
            <a:endParaRPr lang="en-US" cap="none" dirty="0">
              <a:highlight>
                <a:srgbClr val="808080"/>
              </a:highlight>
            </a:endParaRP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54927F54-728A-5F4C-A7D3-C585E1AF398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80492" y="2571750"/>
            <a:ext cx="4869455" cy="178765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Colin Doyle, Sr. CE AMER</a:t>
            </a:r>
          </a:p>
          <a:p>
            <a:pPr>
              <a:lnSpc>
                <a:spcPct val="100000"/>
              </a:lnSpc>
            </a:pPr>
            <a:r>
              <a:rPr lang="en-US" i="1" dirty="0"/>
              <a:t>See the complete video walkthrough on YouTube at: </a:t>
            </a:r>
            <a:r>
              <a:rPr lang="en-US" i="1" dirty="0">
                <a:hlinkClick r:id="rId3"/>
              </a:rPr>
              <a:t>https://www.youtube.com/@5minutejunos</a:t>
            </a:r>
            <a:endParaRPr lang="en-US" i="1" dirty="0"/>
          </a:p>
          <a:p>
            <a:pPr>
              <a:lnSpc>
                <a:spcPct val="100000"/>
              </a:lnSpc>
            </a:pPr>
            <a:r>
              <a:rPr lang="en-US" i="1" dirty="0"/>
              <a:t>Ask questions at the Juniper Elevate Community using the hashtag #5minutejunos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AA826F-ACDA-1117-FB83-98F80B4F35D9}"/>
              </a:ext>
            </a:extLst>
          </p:cNvPr>
          <p:cNvSpPr txBox="1"/>
          <p:nvPr/>
        </p:nvSpPr>
        <p:spPr>
          <a:xfrm>
            <a:off x="1961619" y="4633301"/>
            <a:ext cx="28402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Adapted from v4.0.0 documentation originally compiled by:</a:t>
            </a:r>
            <a:br>
              <a:rPr lang="en-US" sz="800" dirty="0">
                <a:solidFill>
                  <a:schemeClr val="bg1"/>
                </a:solidFill>
              </a:rPr>
            </a:br>
            <a:r>
              <a:rPr lang="en-US" sz="800" dirty="0">
                <a:solidFill>
                  <a:schemeClr val="bg1"/>
                </a:solidFill>
              </a:rPr>
              <a:t>- Raymond Lam, SSE APAC</a:t>
            </a:r>
            <a:br>
              <a:rPr lang="en-US" sz="800" dirty="0">
                <a:solidFill>
                  <a:schemeClr val="bg1"/>
                </a:solidFill>
              </a:rPr>
            </a:br>
            <a:r>
              <a:rPr lang="en-US" sz="800" dirty="0">
                <a:solidFill>
                  <a:schemeClr val="bg1"/>
                </a:solidFill>
              </a:rPr>
              <a:t>- Tony Chan, SSE APAC</a:t>
            </a:r>
          </a:p>
        </p:txBody>
      </p:sp>
    </p:spTree>
    <p:extLst>
      <p:ext uri="{BB962C8B-B14F-4D97-AF65-F5344CB8AC3E}">
        <p14:creationId xmlns:p14="http://schemas.microsoft.com/office/powerpoint/2010/main" val="1335960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578"/>
    </mc:Choice>
    <mc:Fallback xmlns="">
      <p:transition spd="slow" advTm="15578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6C76B9-B3DE-432F-9712-08930E0E7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/>
              <a:t>Hosts, DCI, and Service Blocks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3DFEDE-9B88-44CD-B495-9C3EFCD5A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AEDA-F13C-43B4-B3A8-D3983B745648}" type="slidenum">
              <a:rPr lang="en-US" smtClean="0"/>
              <a:t>10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6C633B-615E-6AD9-1A11-9D3057EF96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891" y="3786840"/>
            <a:ext cx="7772400" cy="1061239"/>
          </a:xfrm>
          <a:prstGeom prst="rect">
            <a:avLst/>
          </a:prstGeom>
          <a:ln w="19050">
            <a:solidFill>
              <a:schemeClr val="accent1">
                <a:shade val="15000"/>
              </a:schemeClr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C716545-3F14-5BAD-58C9-EB760041EF24}"/>
              </a:ext>
            </a:extLst>
          </p:cNvPr>
          <p:cNvSpPr txBox="1"/>
          <p:nvPr/>
        </p:nvSpPr>
        <p:spPr>
          <a:xfrm>
            <a:off x="5190004" y="383728"/>
            <a:ext cx="357501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/>
              <a:t>Note: DCI/WAN networks shown represent the final state of the lab. The intermediate (pre-WAN) state is not shown in this diagram.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F7DDE8F-714F-BCCB-6CB8-F2953EA69D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0052" y="1201039"/>
            <a:ext cx="6296078" cy="2476104"/>
          </a:xfrm>
          <a:prstGeom prst="rect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0738153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6C76B9-B3DE-432F-9712-08930E0E7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/>
              <a:t>Color-Coding Links (if you want…)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3DFEDE-9B88-44CD-B495-9C3EFCD5A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AEDA-F13C-43B4-B3A8-D3983B745648}" type="slidenum">
              <a:rPr lang="en-US" smtClean="0"/>
              <a:t>11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EF804B-5DB0-C531-700E-16E4E8526D95}"/>
              </a:ext>
            </a:extLst>
          </p:cNvPr>
          <p:cNvSpPr txBox="1"/>
          <p:nvPr/>
        </p:nvSpPr>
        <p:spPr>
          <a:xfrm>
            <a:off x="463138" y="1246909"/>
            <a:ext cx="6136616" cy="349728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dirty="0"/>
              <a:t>You’ll note some of the links in my topology are a different color.</a:t>
            </a:r>
          </a:p>
          <a:p>
            <a:endParaRPr lang="en-US" dirty="0"/>
          </a:p>
          <a:p>
            <a:r>
              <a:rPr lang="en-US" dirty="0" err="1"/>
              <a:t>OoB</a:t>
            </a:r>
            <a:r>
              <a:rPr lang="en-US" dirty="0"/>
              <a:t> Links – You cannot hide links in eve-ng, so I recommend changing the link “style” to make them blend into the background a bit.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Right-click the link (easiest to click the name on the link) and select “Edit Style”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dirty="0"/>
              <a:t>Style: Dashed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dirty="0"/>
              <a:t>Link color: FFCCCC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dirty="0"/>
              <a:t>Link Style: </a:t>
            </a:r>
            <a:r>
              <a:rPr lang="en-US" dirty="0" err="1"/>
              <a:t>StateMachine</a:t>
            </a:r>
            <a:endParaRPr lang="en-US" dirty="0"/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dirty="0"/>
              <a:t>Pos (fxp0): </a:t>
            </a:r>
            <a:r>
              <a:rPr lang="en-US" i="1" dirty="0"/>
              <a:t>use slider to move link name so it’s in a good place</a:t>
            </a:r>
          </a:p>
          <a:p>
            <a:r>
              <a:rPr lang="en-US" dirty="0"/>
              <a:t>Service Block Links – I made these red because the density of links at the border </a:t>
            </a:r>
            <a:r>
              <a:rPr lang="en-US" dirty="0" err="1"/>
              <a:t>leafs</a:t>
            </a:r>
            <a:r>
              <a:rPr lang="en-US" dirty="0"/>
              <a:t> was making things pretty busy.</a:t>
            </a:r>
          </a:p>
          <a:p>
            <a:endParaRPr lang="en-US" dirty="0"/>
          </a:p>
          <a:p>
            <a:r>
              <a:rPr lang="en-US" dirty="0"/>
              <a:t>Ultimately, this is about making things visually easier to interpret. Adjust as-needed to your liking.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554CBED-9363-58F5-468C-95B9383070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3534" y="1300734"/>
            <a:ext cx="1837328" cy="3296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896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6C76B9-B3DE-432F-9712-08930E0E7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/>
              <a:t>Issues and Caveats – 1 of 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3DFEDE-9B88-44CD-B495-9C3EFCD5A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AEDA-F13C-43B4-B3A8-D3983B745648}" type="slidenum">
              <a:rPr lang="en-US" smtClean="0"/>
              <a:t>12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DF5228C-B060-6056-E265-1FAD80E22C85}"/>
              </a:ext>
            </a:extLst>
          </p:cNvPr>
          <p:cNvSpPr txBox="1"/>
          <p:nvPr/>
        </p:nvSpPr>
        <p:spPr>
          <a:xfrm>
            <a:off x="371226" y="1023499"/>
            <a:ext cx="4062554" cy="36662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b="1" dirty="0"/>
              <a:t>Issues: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If you want to use </a:t>
            </a:r>
            <a:r>
              <a:rPr lang="en-US" dirty="0" err="1"/>
              <a:t>vEvo</a:t>
            </a:r>
            <a:r>
              <a:rPr lang="en-US" dirty="0"/>
              <a:t>, it is a nested image and </a:t>
            </a:r>
            <a:r>
              <a:rPr lang="en-US" i="1" dirty="0"/>
              <a:t>requires</a:t>
            </a:r>
            <a:r>
              <a:rPr lang="en-US" dirty="0"/>
              <a:t> a bare metal install of eve to function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sz="1200" dirty="0"/>
              <a:t>If you are running eve as a v/m, replace vEvo nodes with vJunos nodes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If you encounter links that are not passing traffic, it is </a:t>
            </a:r>
            <a:r>
              <a:rPr lang="en-US" i="1" dirty="0"/>
              <a:t>always</a:t>
            </a:r>
            <a:r>
              <a:rPr lang="en-US" dirty="0"/>
              <a:t> and “eve thing”, not the node image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sz="1200" dirty="0"/>
              <a:t>Shutdown the nodes on either side of the link (or just the node that is grumpy if you know which one it is), run the eve “</a:t>
            </a:r>
            <a:r>
              <a:rPr lang="en-US" sz="1200" dirty="0">
                <a:hlinkClick r:id="rId2"/>
              </a:rPr>
              <a:t>fix-permissions</a:t>
            </a:r>
            <a:r>
              <a:rPr lang="en-US" sz="1200" dirty="0"/>
              <a:t>” command, and power-up/test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sz="1200" dirty="0"/>
              <a:t>If that doesn’t work, turn off the node and use the “wipe” command (right-click menu), then power-up/test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sz="1200" dirty="0"/>
              <a:t>If all else fails, delete the node and redeploy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sz="1200" dirty="0"/>
              <a:t>NODE: once links are working, they won’t break again unless nodes are powered off without being shutdown from CLI (or a power event)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E051F4-D743-95A4-E375-888367315440}"/>
              </a:ext>
            </a:extLst>
          </p:cNvPr>
          <p:cNvSpPr txBox="1"/>
          <p:nvPr/>
        </p:nvSpPr>
        <p:spPr>
          <a:xfrm>
            <a:off x="4572000" y="1023499"/>
            <a:ext cx="4062554" cy="336613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b="1" dirty="0"/>
              <a:t>Caveats: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My eve-ng BMS build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sz="1200" dirty="0"/>
              <a:t>HP DL380 Gen9</a:t>
            </a:r>
          </a:p>
          <a:p>
            <a:pPr marL="971550" lvl="2" indent="-285750">
              <a:buFont typeface="Arial" panose="020B0604020202020204" pitchFamily="34" charset="0"/>
              <a:buChar char="•"/>
            </a:pPr>
            <a:r>
              <a:rPr lang="en-US" sz="1000" dirty="0"/>
              <a:t>2x Xeon E5-2696 v4 @ 2.20GHz (44 cores/88 CPU’s)</a:t>
            </a:r>
          </a:p>
          <a:p>
            <a:pPr marL="971550" lvl="2" indent="-285750">
              <a:buFont typeface="Arial" panose="020B0604020202020204" pitchFamily="34" charset="0"/>
              <a:buChar char="•"/>
            </a:pPr>
            <a:r>
              <a:rPr lang="en-US" sz="1000" dirty="0"/>
              <a:t>256GB RDIMM DDR4 @ 2400MHz</a:t>
            </a:r>
          </a:p>
          <a:p>
            <a:pPr marL="971550" lvl="2" indent="-285750">
              <a:buFont typeface="Arial" panose="020B0604020202020204" pitchFamily="34" charset="0"/>
              <a:buChar char="•"/>
            </a:pPr>
            <a:r>
              <a:rPr lang="en-US" sz="1000" dirty="0"/>
              <a:t>2Tb Disk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sz="1200" dirty="0"/>
              <a:t>Lab resource usage</a:t>
            </a:r>
          </a:p>
          <a:p>
            <a:pPr marL="971550" lvl="2" indent="-285750">
              <a:buFont typeface="Arial" panose="020B0604020202020204" pitchFamily="34" charset="0"/>
              <a:buChar char="•"/>
            </a:pPr>
            <a:r>
              <a:rPr lang="en-US" sz="1000" dirty="0"/>
              <a:t>~ 18% CPU</a:t>
            </a:r>
          </a:p>
          <a:p>
            <a:pPr marL="971550" lvl="2" indent="-285750">
              <a:buFont typeface="Arial" panose="020B0604020202020204" pitchFamily="34" charset="0"/>
              <a:buChar char="•"/>
            </a:pPr>
            <a:r>
              <a:rPr lang="en-US" sz="1000" dirty="0"/>
              <a:t>~35% Memory</a:t>
            </a:r>
          </a:p>
          <a:p>
            <a:pPr marL="971550" lvl="2" indent="-285750">
              <a:buFont typeface="Arial" panose="020B0604020202020204" pitchFamily="34" charset="0"/>
              <a:buChar char="•"/>
            </a:pPr>
            <a:r>
              <a:rPr lang="en-US" sz="1000" dirty="0"/>
              <a:t>32 nodes online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OoB</a:t>
            </a:r>
            <a:r>
              <a:rPr lang="en-US" dirty="0"/>
              <a:t> in Eve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sz="1200" dirty="0"/>
              <a:t>“LabNet-10” in my topology is a “Cloud” eve interface that acts as a </a:t>
            </a:r>
            <a:r>
              <a:rPr lang="en-US" sz="1200" dirty="0" err="1"/>
              <a:t>vSwitch</a:t>
            </a:r>
            <a:r>
              <a:rPr lang="en-US" sz="1200" dirty="0"/>
              <a:t> connected to one of the physical interfaces on my server – you can deploy however you like so long as </a:t>
            </a:r>
            <a:r>
              <a:rPr lang="en-US" sz="1200" dirty="0" err="1"/>
              <a:t>Apstra</a:t>
            </a:r>
            <a:r>
              <a:rPr lang="en-US" sz="1200" dirty="0"/>
              <a:t> can talk to nodes, and you can reach </a:t>
            </a:r>
            <a:r>
              <a:rPr lang="en-US" sz="1200" dirty="0" err="1"/>
              <a:t>Apstra</a:t>
            </a:r>
            <a:r>
              <a:rPr lang="en-US" sz="1200" dirty="0"/>
              <a:t> with a web browser</a:t>
            </a:r>
          </a:p>
        </p:txBody>
      </p:sp>
    </p:spTree>
    <p:extLst>
      <p:ext uri="{BB962C8B-B14F-4D97-AF65-F5344CB8AC3E}">
        <p14:creationId xmlns:p14="http://schemas.microsoft.com/office/powerpoint/2010/main" val="330317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6C76B9-B3DE-432F-9712-08930E0E7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/>
              <a:t>Issues and Caveats – 2 of 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3DFEDE-9B88-44CD-B495-9C3EFCD5A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AEDA-F13C-43B4-B3A8-D3983B745648}" type="slidenum">
              <a:rPr lang="en-US" smtClean="0"/>
              <a:t>13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DF5228C-B060-6056-E265-1FAD80E22C85}"/>
              </a:ext>
            </a:extLst>
          </p:cNvPr>
          <p:cNvSpPr txBox="1"/>
          <p:nvPr/>
        </p:nvSpPr>
        <p:spPr>
          <a:xfrm>
            <a:off x="371226" y="1181859"/>
            <a:ext cx="4062554" cy="36662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b="1" dirty="0"/>
              <a:t>Issues: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Memory Issues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sz="1200" dirty="0"/>
              <a:t>If you get </a:t>
            </a:r>
            <a:r>
              <a:rPr lang="en-US" sz="1200" i="1" dirty="0"/>
              <a:t>close</a:t>
            </a:r>
            <a:r>
              <a:rPr lang="en-US" sz="1200" dirty="0"/>
              <a:t> to running out of memory, weird things start to happen. Most notably management sessions (</a:t>
            </a:r>
            <a:r>
              <a:rPr lang="en-US" sz="1200" dirty="0" err="1"/>
              <a:t>ssh</a:t>
            </a:r>
            <a:r>
              <a:rPr lang="en-US" sz="1200" dirty="0"/>
              <a:t>/http) will start dropping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BMS “bridge” nodes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sz="1200" dirty="0"/>
              <a:t>There are few things I hate more than trying to get LACP working in Linux. If you can get it working, great. To spare myself the pain, I have deployed vSRX nodes to act as a LACP bridge between the ESI-LAG links on the fabric leaf switches and the uMate nodes used to simulate connected servers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sz="1200" dirty="0"/>
              <a:t>Yes, LACP in Linux counts as an Issue and not a Caveat!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E051F4-D743-95A4-E375-888367315440}"/>
              </a:ext>
            </a:extLst>
          </p:cNvPr>
          <p:cNvSpPr txBox="1"/>
          <p:nvPr/>
        </p:nvSpPr>
        <p:spPr>
          <a:xfrm>
            <a:off x="4572000" y="1181859"/>
            <a:ext cx="4062554" cy="336613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b="1" dirty="0"/>
              <a:t>Caveats: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Static node MAC’s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sz="1200" dirty="0"/>
              <a:t>Since I’m using DHCP for fabric node management IP addressing, having deterministic MAC addresses is important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sz="1200" dirty="0"/>
              <a:t>I have multiple labs and eve was assigning overlapping MAC’s, so I statically configured my MAC’s – you might be able to skip this step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What about the “</a:t>
            </a:r>
            <a:r>
              <a:rPr lang="en-US" dirty="0" err="1"/>
              <a:t>sid</a:t>
            </a:r>
            <a:r>
              <a:rPr lang="en-US" dirty="0"/>
              <a:t>” values from the 4.0.2 video series?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sz="1200" dirty="0"/>
              <a:t>Thank goodness, this is an artifact of older versions of virtual switches and </a:t>
            </a:r>
            <a:r>
              <a:rPr lang="en-US" sz="1200" dirty="0" err="1"/>
              <a:t>Apstra</a:t>
            </a:r>
            <a:r>
              <a:rPr lang="en-US" sz="1200" dirty="0"/>
              <a:t>… These values needed to be unique and statically set when using </a:t>
            </a:r>
            <a:r>
              <a:rPr lang="en-US" sz="1200" dirty="0" err="1"/>
              <a:t>vQFX</a:t>
            </a:r>
            <a:endParaRPr lang="en-US" sz="1200" i="1" u="sng" dirty="0"/>
          </a:p>
        </p:txBody>
      </p:sp>
    </p:spTree>
    <p:extLst>
      <p:ext uri="{BB962C8B-B14F-4D97-AF65-F5344CB8AC3E}">
        <p14:creationId xmlns:p14="http://schemas.microsoft.com/office/powerpoint/2010/main" val="28740047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6C76B9-B3DE-432F-9712-08930E0E7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/>
              <a:t>Issues and Caveats – </a:t>
            </a:r>
            <a:r>
              <a:rPr lang="en-US" cap="none" dirty="0">
                <a:solidFill>
                  <a:srgbClr val="FF0000"/>
                </a:solidFill>
              </a:rPr>
              <a:t>3</a:t>
            </a:r>
            <a:r>
              <a:rPr lang="en-US" cap="none" dirty="0"/>
              <a:t> of 2 </a:t>
            </a:r>
            <a:r>
              <a:rPr lang="en-US" i="1" cap="none" dirty="0">
                <a:solidFill>
                  <a:srgbClr val="FF0000"/>
                </a:solidFill>
              </a:rPr>
              <a:t>(things I discovered during the first build)</a:t>
            </a:r>
            <a:endParaRPr lang="en-US" cap="non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3DFEDE-9B88-44CD-B495-9C3EFCD5A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AEDA-F13C-43B4-B3A8-D3983B745648}" type="slidenum">
              <a:rPr lang="en-US" smtClean="0"/>
              <a:t>14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DF5228C-B060-6056-E265-1FAD80E22C85}"/>
              </a:ext>
            </a:extLst>
          </p:cNvPr>
          <p:cNvSpPr txBox="1"/>
          <p:nvPr/>
        </p:nvSpPr>
        <p:spPr>
          <a:xfrm>
            <a:off x="371226" y="1181859"/>
            <a:ext cx="4062554" cy="36662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b="1" dirty="0"/>
              <a:t>Issues: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Sustained CPU Anomaly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sz="1200" dirty="0"/>
              <a:t>If you see this error, it </a:t>
            </a:r>
            <a:r>
              <a:rPr lang="en-US" sz="1200" i="1" u="sng" dirty="0"/>
              <a:t>is</a:t>
            </a:r>
            <a:r>
              <a:rPr lang="en-US" sz="1200" dirty="0"/>
              <a:t> a memory leak with the on-switch </a:t>
            </a:r>
            <a:r>
              <a:rPr lang="en-US" sz="1200" dirty="0" err="1"/>
              <a:t>dhcpd</a:t>
            </a:r>
            <a:r>
              <a:rPr lang="en-US" sz="1200" dirty="0"/>
              <a:t> process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sz="1200" dirty="0"/>
              <a:t>“show chassis routing-engine” is going to show load-averages well over 1.00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sz="1200" dirty="0"/>
              <a:t>“show system processes extensive” will show </a:t>
            </a:r>
            <a:r>
              <a:rPr lang="en-US" sz="1200" dirty="0" err="1"/>
              <a:t>jdhcpd</a:t>
            </a:r>
            <a:r>
              <a:rPr lang="en-US" sz="1200" dirty="0"/>
              <a:t> process using quite a bit of CPU</a:t>
            </a:r>
          </a:p>
          <a:p>
            <a:pPr marL="971550" lvl="2" indent="-285750">
              <a:buFont typeface="Arial" panose="020B0604020202020204" pitchFamily="34" charset="0"/>
              <a:buChar char="•"/>
            </a:pPr>
            <a:r>
              <a:rPr lang="en-US" sz="1200" i="1" dirty="0"/>
              <a:t>Note the PID #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sz="1200" dirty="0"/>
              <a:t>“request system process terminate &lt;PID&gt;”</a:t>
            </a:r>
          </a:p>
          <a:p>
            <a:pPr marL="971550" lvl="2" indent="-285750">
              <a:buFont typeface="Arial" panose="020B0604020202020204" pitchFamily="34" charset="0"/>
              <a:buChar char="•"/>
            </a:pPr>
            <a:r>
              <a:rPr lang="en-US" sz="1200" dirty="0"/>
              <a:t>This will bounce the service and clear the anomalies (they never came back, even after a month of uptime)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F4A5DBC-436D-9C1E-D1CE-56C18BE3E9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2187" y="1140541"/>
            <a:ext cx="4310587" cy="2681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2675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6C76B9-B3DE-432F-9712-08930E0E7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/>
              <a:t>Issues and Caveats – </a:t>
            </a:r>
            <a:r>
              <a:rPr lang="en-US" cap="none" dirty="0">
                <a:solidFill>
                  <a:srgbClr val="FF0000"/>
                </a:solidFill>
              </a:rPr>
              <a:t>4</a:t>
            </a:r>
            <a:r>
              <a:rPr lang="en-US" cap="none" dirty="0"/>
              <a:t> of 2</a:t>
            </a:r>
            <a:br>
              <a:rPr lang="en-US" cap="none" dirty="0"/>
            </a:br>
            <a:r>
              <a:rPr lang="en-US" i="1" cap="none" dirty="0">
                <a:solidFill>
                  <a:srgbClr val="FF0000"/>
                </a:solidFill>
              </a:rPr>
              <a:t>(things I discovered during the first build)</a:t>
            </a:r>
            <a:endParaRPr lang="en-US" cap="non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3DFEDE-9B88-44CD-B495-9C3EFCD5A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AEDA-F13C-43B4-B3A8-D3983B745648}" type="slidenum">
              <a:rPr lang="en-US" smtClean="0"/>
              <a:t>15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DF5228C-B060-6056-E265-1FAD80E22C85}"/>
              </a:ext>
            </a:extLst>
          </p:cNvPr>
          <p:cNvSpPr txBox="1"/>
          <p:nvPr/>
        </p:nvSpPr>
        <p:spPr>
          <a:xfrm>
            <a:off x="371226" y="1181859"/>
            <a:ext cx="4062554" cy="36662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b="1" dirty="0"/>
              <a:t>Issues: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TURN OFF UKSM!!!!</a:t>
            </a:r>
            <a:endParaRPr lang="en-US" dirty="0"/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dirty="0"/>
              <a:t>Once your lab starts to get big, UKSM will cause all sorts of weird problems</a:t>
            </a:r>
          </a:p>
          <a:p>
            <a:pPr marL="971550" lvl="2" indent="-285750">
              <a:buFont typeface="Arial" panose="020B0604020202020204" pitchFamily="34" charset="0"/>
              <a:buChar char="•"/>
            </a:pPr>
            <a:r>
              <a:rPr lang="en-US" dirty="0"/>
              <a:t>CLI hangs</a:t>
            </a:r>
          </a:p>
          <a:p>
            <a:pPr marL="971550" lvl="2" indent="-285750">
              <a:buFont typeface="Arial" panose="020B0604020202020204" pitchFamily="34" charset="0"/>
              <a:buChar char="•"/>
            </a:pPr>
            <a:r>
              <a:rPr lang="en-US" dirty="0"/>
              <a:t>CLI errors</a:t>
            </a:r>
          </a:p>
          <a:p>
            <a:pPr marL="971550" lvl="2" indent="-285750">
              <a:buFont typeface="Arial" panose="020B0604020202020204" pitchFamily="34" charset="0"/>
              <a:buChar char="•"/>
            </a:pPr>
            <a:r>
              <a:rPr lang="en-US" dirty="0"/>
              <a:t>Weird peering issues</a:t>
            </a:r>
          </a:p>
          <a:p>
            <a:pPr marL="971550" lvl="2" indent="-285750">
              <a:buFont typeface="Arial" panose="020B0604020202020204" pitchFamily="34" charset="0"/>
              <a:buChar char="•"/>
            </a:pPr>
            <a:r>
              <a:rPr lang="en-US" dirty="0"/>
              <a:t>Nodes not booting</a:t>
            </a:r>
          </a:p>
          <a:p>
            <a:pPr marL="971550" lvl="2" indent="-285750">
              <a:buFont typeface="Arial" panose="020B0604020202020204" pitchFamily="34" charset="0"/>
              <a:buChar char="•"/>
            </a:pPr>
            <a:r>
              <a:rPr lang="en-US" dirty="0"/>
              <a:t>All sorts of unpredictable behavior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dirty="0"/>
              <a:t>Under the </a:t>
            </a:r>
            <a:r>
              <a:rPr lang="en-US" b="1" dirty="0"/>
              <a:t>System</a:t>
            </a:r>
            <a:r>
              <a:rPr lang="en-US" dirty="0"/>
              <a:t> menu, select </a:t>
            </a:r>
            <a:r>
              <a:rPr lang="en-US" b="1" dirty="0"/>
              <a:t>System Status</a:t>
            </a:r>
            <a:r>
              <a:rPr lang="en-US" dirty="0"/>
              <a:t> and turn off UKSM</a:t>
            </a:r>
          </a:p>
          <a:p>
            <a:pPr marL="971550" lvl="2" indent="-285750">
              <a:buFont typeface="Arial" panose="020B0604020202020204" pitchFamily="34" charset="0"/>
              <a:buChar char="•"/>
            </a:pPr>
            <a:r>
              <a:rPr lang="en-US" dirty="0"/>
              <a:t>If the button doesn’t let you toggle, turn off your labs – reboot if you have to – this needs to be </a:t>
            </a:r>
            <a:r>
              <a:rPr lang="en-US" u="sng" dirty="0"/>
              <a:t>OFF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4934B39-C5FC-423C-B340-775DE7517D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801" y="222239"/>
            <a:ext cx="3293332" cy="221755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A8828DB-D580-F7BE-DC9D-14FED15E6D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3897" y="2571750"/>
            <a:ext cx="2851170" cy="2146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5325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573D9F6-1EC1-0C4B-BE54-89566BA46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AEDA-F13C-43B4-B3A8-D3983B745648}" type="slidenum">
              <a:rPr lang="en-US" smtClean="0"/>
              <a:t>16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0C21E7-1FD2-8346-AC1B-C0EF249706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552" y="1129192"/>
            <a:ext cx="6338957" cy="3939158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sz="1200" dirty="0"/>
              <a:t>It’s possible to provision </a:t>
            </a:r>
            <a:r>
              <a:rPr lang="en-US" sz="1200" dirty="0" err="1"/>
              <a:t>vJunos</a:t>
            </a:r>
            <a:r>
              <a:rPr lang="en-US" sz="1200" dirty="0"/>
              <a:t> using the ZTP workflow, but it’s not zero touch. If you want to practice doing ZTP in a virtual lab, you can, but that is out of the scope of this walkthrough.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200" dirty="0"/>
              <a:t>For my eve-ng lab, I am using a DHCP server running off a hardware firewall in my home network. For your lab, you can do something similar, use the DHCP service that deploys with the </a:t>
            </a:r>
            <a:r>
              <a:rPr lang="en-US" sz="1200" dirty="0" err="1"/>
              <a:t>Apstra</a:t>
            </a:r>
            <a:r>
              <a:rPr lang="en-US" sz="1200" dirty="0"/>
              <a:t> ZTP server node, or setup statics.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200" dirty="0"/>
              <a:t>Remember, </a:t>
            </a:r>
            <a:r>
              <a:rPr lang="en-US" sz="1200" dirty="0" err="1"/>
              <a:t>Apstra</a:t>
            </a:r>
            <a:r>
              <a:rPr lang="en-US" sz="1200" dirty="0"/>
              <a:t> </a:t>
            </a:r>
            <a:r>
              <a:rPr lang="en-US" sz="1200" i="1" dirty="0"/>
              <a:t>requires</a:t>
            </a:r>
            <a:r>
              <a:rPr lang="en-US" sz="1200" dirty="0"/>
              <a:t> </a:t>
            </a:r>
            <a:r>
              <a:rPr lang="en-US" sz="1200" dirty="0" err="1"/>
              <a:t>OoB</a:t>
            </a:r>
            <a:r>
              <a:rPr lang="en-US" sz="1200" dirty="0"/>
              <a:t> connectivity, so ZTP/OTP is for addressing your management interfaces. This is “fxp0” in vJunos, and “re0:mgmt-0” on vEvo. I know, I know. They should be the same across platforms. We’re working on it…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200" dirty="0"/>
              <a:t>The instructions will assume that the management interfaces on your virtual nodes are already configured with appropriate IP addresses and connected to a </a:t>
            </a:r>
            <a:r>
              <a:rPr lang="en-US" sz="1200" dirty="0" err="1"/>
              <a:t>vSwitch</a:t>
            </a:r>
            <a:r>
              <a:rPr lang="en-US" sz="1200" dirty="0"/>
              <a:t> that is also connected to your </a:t>
            </a:r>
            <a:r>
              <a:rPr lang="en-US" sz="1200" dirty="0" err="1"/>
              <a:t>Apstra</a:t>
            </a:r>
            <a:r>
              <a:rPr lang="en-US" sz="1200" dirty="0"/>
              <a:t> server.</a:t>
            </a:r>
          </a:p>
          <a:p>
            <a:pPr marL="0" indent="0">
              <a:lnSpc>
                <a:spcPct val="100000"/>
              </a:lnSpc>
              <a:buNone/>
            </a:pPr>
            <a:endParaRPr lang="en-US" sz="120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9D6BACB-2FF7-0440-91FC-83A7921C711F}"/>
              </a:ext>
            </a:extLst>
          </p:cNvPr>
          <p:cNvSpPr txBox="1">
            <a:spLocks/>
          </p:cNvSpPr>
          <p:nvPr/>
        </p:nvSpPr>
        <p:spPr>
          <a:xfrm>
            <a:off x="295599" y="536264"/>
            <a:ext cx="6338957" cy="428962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cap="all" baseline="0">
                <a:solidFill>
                  <a:schemeClr val="accent1"/>
                </a:solidFill>
                <a:latin typeface="+mn-lt"/>
                <a:ea typeface="Lato Light" panose="020F0302020204030203" pitchFamily="34" charset="0"/>
                <a:cs typeface="Lato Light" panose="020F0302020204030203" pitchFamily="34" charset="0"/>
              </a:defRPr>
            </a:lvl1pPr>
          </a:lstStyle>
          <a:p>
            <a:r>
              <a:rPr lang="en-US" sz="2400" cap="none" dirty="0"/>
              <a:t>Zero Touch Provisioning and DHCP</a:t>
            </a:r>
          </a:p>
        </p:txBody>
      </p:sp>
    </p:spTree>
    <p:extLst>
      <p:ext uri="{BB962C8B-B14F-4D97-AF65-F5344CB8AC3E}">
        <p14:creationId xmlns:p14="http://schemas.microsoft.com/office/powerpoint/2010/main" val="36144028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109DC-9967-2754-C6B3-7AC2B603B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Prepping your switches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F4A5DDE-328D-8130-C48C-39108B933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AEDA-F13C-43B4-B3A8-D3983B745648}" type="slidenum">
              <a:rPr lang="en-US" smtClean="0"/>
              <a:t>17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95077A0-0B03-928B-CFAB-32F36C99900B}"/>
              </a:ext>
            </a:extLst>
          </p:cNvPr>
          <p:cNvSpPr txBox="1"/>
          <p:nvPr/>
        </p:nvSpPr>
        <p:spPr>
          <a:xfrm>
            <a:off x="371226" y="2155766"/>
            <a:ext cx="4062554" cy="269231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b="1" dirty="0" err="1"/>
              <a:t>vJunos</a:t>
            </a:r>
            <a:r>
              <a:rPr lang="en-US" b="1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000" dirty="0"/>
              <a:t>Enter “configuration exclusive”, type “delete”, and hit </a:t>
            </a:r>
            <a:r>
              <a:rPr lang="en-US" sz="1000" i="1" dirty="0"/>
              <a:t>enter,</a:t>
            </a:r>
            <a:r>
              <a:rPr lang="en-US" sz="1000" dirty="0"/>
              <a:t> and answer “yes” to delete the entire config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000" dirty="0"/>
              <a:t>set system root-authentication plain-text-password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sz="1000" dirty="0"/>
              <a:t>Juniper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000" dirty="0"/>
              <a:t>set system login user </a:t>
            </a:r>
            <a:r>
              <a:rPr lang="en-US" sz="1000" dirty="0" err="1"/>
              <a:t>aosadmin</a:t>
            </a:r>
            <a:r>
              <a:rPr lang="en-US" sz="1000" dirty="0"/>
              <a:t> class super-user authentication plain-text-password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sz="1000" dirty="0"/>
              <a:t>Juniper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000" dirty="0"/>
              <a:t>set interfaces fxp0.0 family </a:t>
            </a:r>
            <a:r>
              <a:rPr lang="en-US" sz="1000" dirty="0" err="1"/>
              <a:t>inet</a:t>
            </a:r>
            <a:r>
              <a:rPr lang="en-US" sz="1000" dirty="0"/>
              <a:t> </a:t>
            </a:r>
            <a:r>
              <a:rPr lang="en-US" sz="1000" dirty="0" err="1"/>
              <a:t>dhcp</a:t>
            </a:r>
            <a:endParaRPr lang="en-US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000" dirty="0"/>
              <a:t>set system management-instance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000" dirty="0"/>
              <a:t>set routing-instances </a:t>
            </a:r>
            <a:r>
              <a:rPr lang="en-US" sz="1000" dirty="0" err="1"/>
              <a:t>mgmt_junos</a:t>
            </a:r>
            <a:r>
              <a:rPr lang="en-US" sz="1000" dirty="0"/>
              <a:t> description </a:t>
            </a:r>
            <a:r>
              <a:rPr lang="en-US" sz="1000" dirty="0" err="1"/>
              <a:t>mgmt_junos</a:t>
            </a:r>
            <a:endParaRPr lang="en-US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000" dirty="0"/>
              <a:t>set system services </a:t>
            </a:r>
            <a:r>
              <a:rPr lang="en-US" sz="1000" dirty="0" err="1"/>
              <a:t>netconf</a:t>
            </a:r>
            <a:r>
              <a:rPr lang="en-US" sz="1000" dirty="0"/>
              <a:t> </a:t>
            </a:r>
            <a:r>
              <a:rPr lang="en-US" sz="1000" dirty="0" err="1"/>
              <a:t>ssh</a:t>
            </a:r>
            <a:endParaRPr lang="en-US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000" dirty="0"/>
              <a:t>set system commit synchronize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000" dirty="0"/>
              <a:t>commit and-quit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4803F1-1514-6CE7-C66B-7700DFB123FE}"/>
              </a:ext>
            </a:extLst>
          </p:cNvPr>
          <p:cNvSpPr txBox="1"/>
          <p:nvPr/>
        </p:nvSpPr>
        <p:spPr>
          <a:xfrm>
            <a:off x="4579690" y="2160466"/>
            <a:ext cx="4062554" cy="268761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b="1" dirty="0" err="1"/>
              <a:t>vEvo</a:t>
            </a:r>
            <a:r>
              <a:rPr lang="en-US" b="1" dirty="0"/>
              <a:t> (let it boot completely – about 6m):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000" dirty="0"/>
              <a:t>Enter “configuration exclusive”, type “delete”, and hit </a:t>
            </a:r>
            <a:r>
              <a:rPr lang="en-US" sz="1000" i="1" dirty="0"/>
              <a:t>enter,</a:t>
            </a:r>
            <a:r>
              <a:rPr lang="en-US" sz="1000" dirty="0"/>
              <a:t> and answer “yes” to delete the entire config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000" dirty="0"/>
              <a:t>set system root-authentication plain-text-password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sz="1000" dirty="0"/>
              <a:t>Juniper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000" dirty="0"/>
              <a:t>set system login user </a:t>
            </a:r>
            <a:r>
              <a:rPr lang="en-US" sz="1000" dirty="0" err="1"/>
              <a:t>aosadmin</a:t>
            </a:r>
            <a:r>
              <a:rPr lang="en-US" sz="1000" dirty="0"/>
              <a:t> class super-user authentication plain-text-password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sz="1000" dirty="0"/>
              <a:t>Juniper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000" dirty="0"/>
              <a:t>set interfaces re0:mgmt-0.0 family </a:t>
            </a:r>
            <a:r>
              <a:rPr lang="en-US" sz="1000" dirty="0" err="1"/>
              <a:t>inet</a:t>
            </a:r>
            <a:r>
              <a:rPr lang="en-US" sz="1000" dirty="0"/>
              <a:t> </a:t>
            </a:r>
            <a:r>
              <a:rPr lang="en-US" sz="1000" dirty="0" err="1"/>
              <a:t>dhcp</a:t>
            </a:r>
            <a:endParaRPr lang="en-US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000" dirty="0"/>
              <a:t>set system management-instance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000" dirty="0"/>
              <a:t>set routing-instances </a:t>
            </a:r>
            <a:r>
              <a:rPr lang="en-US" sz="1000" dirty="0" err="1"/>
              <a:t>mgmt_junos</a:t>
            </a:r>
            <a:r>
              <a:rPr lang="en-US" sz="1000" dirty="0"/>
              <a:t> description </a:t>
            </a:r>
            <a:r>
              <a:rPr lang="en-US" sz="1000" dirty="0" err="1"/>
              <a:t>mgmt_junos</a:t>
            </a:r>
            <a:endParaRPr lang="en-US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000" dirty="0"/>
              <a:t>set system services </a:t>
            </a:r>
            <a:r>
              <a:rPr lang="en-US" sz="1000" dirty="0" err="1"/>
              <a:t>netconf</a:t>
            </a:r>
            <a:r>
              <a:rPr lang="en-US" sz="1000" dirty="0"/>
              <a:t> </a:t>
            </a:r>
            <a:r>
              <a:rPr lang="en-US" sz="1000" dirty="0" err="1"/>
              <a:t>ssh</a:t>
            </a:r>
            <a:endParaRPr lang="en-US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000" dirty="0"/>
              <a:t>set system services </a:t>
            </a:r>
            <a:r>
              <a:rPr lang="en-US" sz="1000" dirty="0" err="1"/>
              <a:t>ssh</a:t>
            </a:r>
            <a:endParaRPr lang="en-US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000" dirty="0"/>
              <a:t>commit and-quit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BFFD83-E66E-9B91-5FB7-A7BCC7389BEF}"/>
              </a:ext>
            </a:extLst>
          </p:cNvPr>
          <p:cNvSpPr txBox="1"/>
          <p:nvPr/>
        </p:nvSpPr>
        <p:spPr>
          <a:xfrm>
            <a:off x="371226" y="1130392"/>
            <a:ext cx="8393796" cy="107248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dirty="0"/>
              <a:t>You only need to do this once, so I suggest being patient, booting one node at a time, doing the one-time configuration below, then testing reachability to the </a:t>
            </a:r>
            <a:r>
              <a:rPr lang="en-US" dirty="0" err="1"/>
              <a:t>Apstra</a:t>
            </a:r>
            <a:r>
              <a:rPr lang="en-US" dirty="0"/>
              <a:t> server (remember to source your ping from the </a:t>
            </a:r>
            <a:r>
              <a:rPr lang="en-US" dirty="0" err="1"/>
              <a:t>mgmt_junos</a:t>
            </a:r>
            <a:r>
              <a:rPr lang="en-US" dirty="0"/>
              <a:t> routing-instance). Once all nodes are up, you can install agents in batches.</a:t>
            </a:r>
          </a:p>
          <a:p>
            <a:r>
              <a:rPr lang="en-US" dirty="0"/>
              <a:t>There is no password for initial configuration – login as ”root”, then type “cli” to enter operational mode.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D51ECD6-7CD8-46FC-8C48-743EF5FDCD67}"/>
              </a:ext>
            </a:extLst>
          </p:cNvPr>
          <p:cNvSpPr txBox="1"/>
          <p:nvPr/>
        </p:nvSpPr>
        <p:spPr>
          <a:xfrm>
            <a:off x="5205440" y="182872"/>
            <a:ext cx="3262944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NOTE: </a:t>
            </a:r>
            <a:r>
              <a:rPr lang="en-US" dirty="0" err="1"/>
              <a:t>vEvo</a:t>
            </a:r>
            <a:r>
              <a:rPr lang="en-US" dirty="0"/>
              <a:t> prep is included for reference. </a:t>
            </a:r>
            <a:r>
              <a:rPr lang="en-US"/>
              <a:t>A </a:t>
            </a:r>
            <a:r>
              <a:rPr lang="en-US" dirty="0" err="1"/>
              <a:t>vEvo</a:t>
            </a:r>
            <a:r>
              <a:rPr lang="en-US" dirty="0"/>
              <a:t> fabric is out of scope of this documentation.</a:t>
            </a:r>
          </a:p>
        </p:txBody>
      </p:sp>
    </p:spTree>
    <p:extLst>
      <p:ext uri="{BB962C8B-B14F-4D97-AF65-F5344CB8AC3E}">
        <p14:creationId xmlns:p14="http://schemas.microsoft.com/office/powerpoint/2010/main" val="31465451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573D9F6-1EC1-0C4B-BE54-89566BA46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AEDA-F13C-43B4-B3A8-D3983B745648}" type="slidenum">
              <a:rPr lang="en-US" smtClean="0"/>
              <a:t>2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9D6BACB-2FF7-0440-91FC-83A7921C711F}"/>
              </a:ext>
            </a:extLst>
          </p:cNvPr>
          <p:cNvSpPr txBox="1">
            <a:spLocks/>
          </p:cNvSpPr>
          <p:nvPr/>
        </p:nvSpPr>
        <p:spPr>
          <a:xfrm>
            <a:off x="295599" y="536264"/>
            <a:ext cx="6338957" cy="428962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cap="all" baseline="0">
                <a:solidFill>
                  <a:schemeClr val="accent1"/>
                </a:solidFill>
                <a:latin typeface="+mn-lt"/>
                <a:ea typeface="Lato Light" panose="020F0302020204030203" pitchFamily="34" charset="0"/>
                <a:cs typeface="Lato Light" panose="020F0302020204030203" pitchFamily="34" charset="0"/>
              </a:defRPr>
            </a:lvl1pPr>
          </a:lstStyle>
          <a:p>
            <a:r>
              <a:rPr lang="en-US" sz="2400" cap="none"/>
              <a:t>Agenda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29ACD726-D9B7-0644-A9CB-06645702161B}"/>
              </a:ext>
            </a:extLst>
          </p:cNvPr>
          <p:cNvSpPr/>
          <p:nvPr/>
        </p:nvSpPr>
        <p:spPr>
          <a:xfrm>
            <a:off x="295599" y="1438197"/>
            <a:ext cx="2999293" cy="1598601"/>
          </a:xfrm>
          <a:prstGeom prst="roundRect">
            <a:avLst>
              <a:gd name="adj" fmla="val 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650DD3A-697A-0D48-B3EA-6D664CED296F}"/>
              </a:ext>
            </a:extLst>
          </p:cNvPr>
          <p:cNvSpPr txBox="1"/>
          <p:nvPr/>
        </p:nvSpPr>
        <p:spPr>
          <a:xfrm>
            <a:off x="385121" y="1568083"/>
            <a:ext cx="2512226" cy="15465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Day-0 Fabric Onboarding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accent1">
                    <a:lumMod val="75000"/>
                  </a:schemeClr>
                </a:solidFill>
              </a:rPr>
              <a:t>Virtual Device Profile Verification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accent1">
                    <a:lumMod val="75000"/>
                  </a:schemeClr>
                </a:solidFill>
              </a:rPr>
              <a:t>Virtual Device Profile Cloning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accent1">
                    <a:lumMod val="75000"/>
                  </a:schemeClr>
                </a:solidFill>
              </a:rPr>
              <a:t>Onboarding Virtual Nodes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accent1">
                    <a:lumMod val="75000"/>
                  </a:schemeClr>
                </a:solidFill>
              </a:rPr>
              <a:t>Create ASN Pool and IP Pools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accent1">
                    <a:lumMod val="75000"/>
                  </a:schemeClr>
                </a:solidFill>
              </a:rPr>
              <a:t>Create Logical Devices and Interface Maps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accent1">
                    <a:lumMod val="75000"/>
                  </a:schemeClr>
                </a:solidFill>
              </a:rPr>
              <a:t>Create Rack Types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accent1">
                    <a:lumMod val="75000"/>
                  </a:schemeClr>
                </a:solidFill>
              </a:rPr>
              <a:t>Create Templates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accent1">
                    <a:lumMod val="75000"/>
                  </a:schemeClr>
                </a:solidFill>
              </a:rPr>
              <a:t>Create Blueprints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9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3BA07812-E03A-D949-AA50-2E8FF644FD5E}"/>
              </a:ext>
            </a:extLst>
          </p:cNvPr>
          <p:cNvSpPr/>
          <p:nvPr/>
        </p:nvSpPr>
        <p:spPr>
          <a:xfrm>
            <a:off x="3635324" y="1438197"/>
            <a:ext cx="2999232" cy="1598601"/>
          </a:xfrm>
          <a:prstGeom prst="roundRect">
            <a:avLst>
              <a:gd name="adj" fmla="val 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C823089-BCDD-3445-B9AD-1AA3D4BE7F63}"/>
              </a:ext>
            </a:extLst>
          </p:cNvPr>
          <p:cNvSpPr txBox="1"/>
          <p:nvPr/>
        </p:nvSpPr>
        <p:spPr>
          <a:xfrm>
            <a:off x="3724847" y="1568083"/>
            <a:ext cx="2300630" cy="14080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Day-1 Service Provisioning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accent1">
                    <a:lumMod val="75000"/>
                  </a:schemeClr>
                </a:solidFill>
              </a:rPr>
              <a:t>Create Routing Zones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accent1">
                    <a:lumMod val="75000"/>
                  </a:schemeClr>
                </a:solidFill>
              </a:rPr>
              <a:t>Create Virtual Networks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accent1">
                    <a:lumMod val="75000"/>
                  </a:schemeClr>
                </a:solidFill>
              </a:rPr>
              <a:t>Assign Virtual Network to Switchports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accent1">
                    <a:lumMod val="75000"/>
                  </a:schemeClr>
                </a:solidFill>
              </a:rPr>
              <a:t>Add Server Links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accent1">
                    <a:lumMod val="75000"/>
                  </a:schemeClr>
                </a:solidFill>
              </a:rPr>
              <a:t>Data Center Interconnect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accent1">
                    <a:lumMod val="75000"/>
                  </a:schemeClr>
                </a:solidFill>
              </a:rPr>
              <a:t>DCI Addendum: Direct Peering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accent1">
                    <a:lumMod val="75000"/>
                  </a:schemeClr>
                </a:solidFill>
              </a:rPr>
              <a:t>Core/WAN Connectivity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accent1">
                    <a:lumMod val="75000"/>
                  </a:schemeClr>
                </a:solidFill>
              </a:rPr>
              <a:t>Internet Connectivity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318ABDE3-7C15-C945-AB3B-1D5296237598}"/>
              </a:ext>
            </a:extLst>
          </p:cNvPr>
          <p:cNvSpPr/>
          <p:nvPr/>
        </p:nvSpPr>
        <p:spPr>
          <a:xfrm>
            <a:off x="295599" y="3170559"/>
            <a:ext cx="2999293" cy="1598601"/>
          </a:xfrm>
          <a:prstGeom prst="roundRect">
            <a:avLst>
              <a:gd name="adj" fmla="val 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FE89489-6723-6741-B577-75621D7AB605}"/>
              </a:ext>
            </a:extLst>
          </p:cNvPr>
          <p:cNvSpPr txBox="1"/>
          <p:nvPr/>
        </p:nvSpPr>
        <p:spPr>
          <a:xfrm>
            <a:off x="385121" y="3300445"/>
            <a:ext cx="2650113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Day-2 Operational Scenarios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accent1">
                    <a:lumMod val="75000"/>
                  </a:schemeClr>
                </a:solidFill>
              </a:rPr>
              <a:t>Incorrect Cable Patch  (RCA, LLDP Link Discovery, Time Voyager)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accent1">
                    <a:lumMod val="75000"/>
                  </a:schemeClr>
                </a:solidFill>
              </a:rPr>
              <a:t>Config Deviation Checking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accent1">
                    <a:lumMod val="75000"/>
                  </a:schemeClr>
                </a:solidFill>
              </a:rPr>
              <a:t>Apply custom config through </a:t>
            </a:r>
            <a:r>
              <a:rPr lang="en-US" sz="900" dirty="0" err="1">
                <a:solidFill>
                  <a:schemeClr val="accent1">
                    <a:lumMod val="75000"/>
                  </a:schemeClr>
                </a:solidFill>
              </a:rPr>
              <a:t>Configlet</a:t>
            </a:r>
            <a:endParaRPr lang="en-US" sz="900" dirty="0">
              <a:solidFill>
                <a:schemeClr val="accent1">
                  <a:lumMod val="7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accent1">
                    <a:lumMod val="75000"/>
                  </a:schemeClr>
                </a:solidFill>
              </a:rPr>
              <a:t>View Telemetry Data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accent1">
                    <a:lumMod val="75000"/>
                  </a:schemeClr>
                </a:solidFill>
              </a:rPr>
              <a:t>Hardware Replacement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636E0519-A675-0C4A-A171-63FB708B82F4}"/>
              </a:ext>
            </a:extLst>
          </p:cNvPr>
          <p:cNvSpPr/>
          <p:nvPr/>
        </p:nvSpPr>
        <p:spPr>
          <a:xfrm>
            <a:off x="3635324" y="3170559"/>
            <a:ext cx="2999232" cy="1598601"/>
          </a:xfrm>
          <a:prstGeom prst="roundRect">
            <a:avLst>
              <a:gd name="adj" fmla="val 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59E87DD-1AA9-3C48-9D7F-147DF0EC413F}"/>
              </a:ext>
            </a:extLst>
          </p:cNvPr>
          <p:cNvSpPr txBox="1"/>
          <p:nvPr/>
        </p:nvSpPr>
        <p:spPr>
          <a:xfrm>
            <a:off x="3724847" y="3300445"/>
            <a:ext cx="2801743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Future Documentation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accent1">
                    <a:lumMod val="75000"/>
                  </a:schemeClr>
                </a:solidFill>
              </a:rPr>
              <a:t>Firewall Service Chaining</a:t>
            </a:r>
          </a:p>
          <a:p>
            <a:pPr marL="514350" lvl="1" indent="-17145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accent1">
                    <a:lumMod val="75000"/>
                  </a:schemeClr>
                </a:solidFill>
              </a:rPr>
              <a:t>Cluster with Service Block</a:t>
            </a:r>
          </a:p>
          <a:p>
            <a:pPr marL="514350" lvl="1" indent="-17145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accent1">
                    <a:lumMod val="75000"/>
                  </a:schemeClr>
                </a:solidFill>
              </a:rPr>
              <a:t>Type-5 Route (fabric integrated) with MNHA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accent1">
                    <a:lumMod val="75000"/>
                  </a:schemeClr>
                </a:solidFill>
              </a:rPr>
              <a:t>VLAN Stitching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 err="1">
                <a:solidFill>
                  <a:schemeClr val="accent1">
                    <a:lumMod val="75000"/>
                  </a:schemeClr>
                </a:solidFill>
              </a:rPr>
              <a:t>vEvo</a:t>
            </a:r>
            <a:r>
              <a:rPr lang="en-US" sz="900" dirty="0">
                <a:solidFill>
                  <a:schemeClr val="accent1">
                    <a:lumMod val="75000"/>
                  </a:schemeClr>
                </a:solidFill>
              </a:rPr>
              <a:t> Fabric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E0F36424-A162-1859-8FC7-DDFC96776108}"/>
              </a:ext>
            </a:extLst>
          </p:cNvPr>
          <p:cNvSpPr/>
          <p:nvPr/>
        </p:nvSpPr>
        <p:spPr>
          <a:xfrm>
            <a:off x="1965430" y="1060555"/>
            <a:ext cx="2999293" cy="282313"/>
          </a:xfrm>
          <a:prstGeom prst="roundRect">
            <a:avLst>
              <a:gd name="adj" fmla="val 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Prepping your Lab</a:t>
            </a:r>
          </a:p>
        </p:txBody>
      </p:sp>
    </p:spTree>
    <p:extLst>
      <p:ext uri="{BB962C8B-B14F-4D97-AF65-F5344CB8AC3E}">
        <p14:creationId xmlns:p14="http://schemas.microsoft.com/office/powerpoint/2010/main" val="34332447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A22D69-91EE-4129-AC00-53D38324D1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25118" y="473558"/>
            <a:ext cx="3802040" cy="502212"/>
          </a:xfrm>
        </p:spPr>
        <p:txBody>
          <a:bodyPr/>
          <a:lstStyle/>
          <a:p>
            <a:r>
              <a:rPr lang="en-US" sz="2400" cap="none" dirty="0"/>
              <a:t>Prepping your Lab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427F910-B5B3-9449-A844-00D003497BC2}"/>
              </a:ext>
            </a:extLst>
          </p:cNvPr>
          <p:cNvSpPr txBox="1"/>
          <p:nvPr/>
        </p:nvSpPr>
        <p:spPr>
          <a:xfrm>
            <a:off x="3100077" y="1202834"/>
            <a:ext cx="2820003" cy="17178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</a:rPr>
              <a:t>Software and </a:t>
            </a:r>
            <a:r>
              <a:rPr lang="en-US" sz="1200" dirty="0" err="1">
                <a:solidFill>
                  <a:schemeClr val="bg1"/>
                </a:solidFill>
              </a:rPr>
              <a:t>vSwitch</a:t>
            </a:r>
            <a:r>
              <a:rPr lang="en-US" sz="1200" dirty="0">
                <a:solidFill>
                  <a:schemeClr val="bg1"/>
                </a:solidFill>
              </a:rPr>
              <a:t> Versions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</a:rPr>
              <a:t>General Eve-NG Guidance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</a:rPr>
              <a:t>Topologies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</a:rPr>
              <a:t>Issues and Caveats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</a:rPr>
              <a:t>Zero Trust Provisioning and DHCP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</a:rPr>
              <a:t>Prepping your Switches</a:t>
            </a:r>
          </a:p>
        </p:txBody>
      </p:sp>
    </p:spTree>
    <p:extLst>
      <p:ext uri="{BB962C8B-B14F-4D97-AF65-F5344CB8AC3E}">
        <p14:creationId xmlns:p14="http://schemas.microsoft.com/office/powerpoint/2010/main" val="15288143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6C76B9-B3DE-432F-9712-08930E0E7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/>
              <a:t>Software and </a:t>
            </a:r>
            <a:r>
              <a:rPr lang="en-US" cap="none" dirty="0" err="1"/>
              <a:t>vSwitch</a:t>
            </a:r>
            <a:r>
              <a:rPr lang="en-US" cap="none" dirty="0"/>
              <a:t> versions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3DFEDE-9B88-44CD-B495-9C3EFCD5A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AEDA-F13C-43B4-B3A8-D3983B745648}" type="slidenum">
              <a:rPr lang="en-US" smtClean="0"/>
              <a:t>4</a:t>
            </a:fld>
            <a:endParaRPr lang="en-US"/>
          </a:p>
        </p:txBody>
      </p:sp>
      <p:graphicFrame>
        <p:nvGraphicFramePr>
          <p:cNvPr id="6" name="Table 10">
            <a:extLst>
              <a:ext uri="{FF2B5EF4-FFF2-40B4-BE49-F238E27FC236}">
                <a16:creationId xmlns:a16="http://schemas.microsoft.com/office/drawing/2014/main" id="{C4CAACD1-5DF4-A447-BE2C-1DB1ED43B8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4194844"/>
              </p:ext>
            </p:extLst>
          </p:nvPr>
        </p:nvGraphicFramePr>
        <p:xfrm>
          <a:off x="4653935" y="1402218"/>
          <a:ext cx="3433448" cy="1615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4168">
                  <a:extLst>
                    <a:ext uri="{9D8B030D-6E8A-4147-A177-3AD203B41FA5}">
                      <a16:colId xmlns:a16="http://schemas.microsoft.com/office/drawing/2014/main" val="1907954002"/>
                    </a:ext>
                  </a:extLst>
                </a:gridCol>
                <a:gridCol w="1739280">
                  <a:extLst>
                    <a:ext uri="{9D8B030D-6E8A-4147-A177-3AD203B41FA5}">
                      <a16:colId xmlns:a16="http://schemas.microsoft.com/office/drawing/2014/main" val="292789795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800" b="0" dirty="0"/>
                        <a:t>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b="0" dirty="0"/>
                        <a:t>Version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1326622"/>
                  </a:ext>
                </a:extLst>
              </a:tr>
              <a:tr h="117098">
                <a:tc>
                  <a:txBody>
                    <a:bodyPr/>
                    <a:lstStyle/>
                    <a:p>
                      <a:r>
                        <a:rPr lang="en-US" sz="800" dirty="0"/>
                        <a:t>Eve-NG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5.0.1-106-PRO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0865660"/>
                  </a:ext>
                </a:extLst>
              </a:tr>
              <a:tr h="117098">
                <a:tc>
                  <a:txBody>
                    <a:bodyPr/>
                    <a:lstStyle/>
                    <a:p>
                      <a:r>
                        <a:rPr lang="en-US" sz="800" dirty="0"/>
                        <a:t>AOS Server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4.2.1-beta (deploy w/ 64gig of memory!)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3093250"/>
                  </a:ext>
                </a:extLst>
              </a:tr>
              <a:tr h="117098">
                <a:tc>
                  <a:txBody>
                    <a:bodyPr/>
                    <a:lstStyle/>
                    <a:p>
                      <a:r>
                        <a:rPr lang="en-US" sz="800" dirty="0"/>
                        <a:t>vJunos (aka. </a:t>
                      </a:r>
                      <a:r>
                        <a:rPr lang="en-US" sz="800" dirty="0" err="1"/>
                        <a:t>vEx</a:t>
                      </a:r>
                      <a:r>
                        <a:rPr lang="en-US" sz="8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23.2R1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826145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800" dirty="0"/>
                        <a:t>vSRX (service block, LACP, WAN)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23.1r1.8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633005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800" dirty="0"/>
                        <a:t>vMX (DCI)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20.4R1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40564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/>
                        <a:t>Linux Hosts (BMS)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/>
                        <a:t>ubuntu mate 20.04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2137909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EDF5228C-B060-6056-E265-1FAD80E22C85}"/>
              </a:ext>
            </a:extLst>
          </p:cNvPr>
          <p:cNvSpPr txBox="1"/>
          <p:nvPr/>
        </p:nvSpPr>
        <p:spPr>
          <a:xfrm>
            <a:off x="427512" y="1090527"/>
            <a:ext cx="4062554" cy="378828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dirty="0"/>
              <a:t>Versions should not be considered recommendations for your lab. I’m building with the currently available </a:t>
            </a:r>
            <a:r>
              <a:rPr lang="en-US" dirty="0" err="1"/>
              <a:t>vJunos</a:t>
            </a:r>
            <a:r>
              <a:rPr lang="en-US" dirty="0"/>
              <a:t>, and </a:t>
            </a:r>
            <a:r>
              <a:rPr lang="en-US" dirty="0" err="1"/>
              <a:t>vSRX</a:t>
            </a:r>
            <a:r>
              <a:rPr lang="en-US" dirty="0"/>
              <a:t> images, and an older </a:t>
            </a:r>
            <a:r>
              <a:rPr lang="en-US" dirty="0" err="1"/>
              <a:t>vMX</a:t>
            </a:r>
            <a:r>
              <a:rPr lang="en-US" dirty="0"/>
              <a:t> image that I know to be stable.</a:t>
            </a:r>
          </a:p>
          <a:p>
            <a:endParaRPr lang="en-US" dirty="0"/>
          </a:p>
          <a:p>
            <a:r>
              <a:rPr lang="en-US" dirty="0"/>
              <a:t>I suggest using what ever the most current versions of virtual nodes are available and only using older versions should you encounter an issue.</a:t>
            </a:r>
          </a:p>
          <a:p>
            <a:endParaRPr lang="en-US" dirty="0"/>
          </a:p>
          <a:p>
            <a:r>
              <a:rPr lang="en-US" dirty="0"/>
              <a:t>Note: At the time of writing, </a:t>
            </a:r>
            <a:r>
              <a:rPr lang="en-US" dirty="0" err="1"/>
              <a:t>Apstra</a:t>
            </a:r>
            <a:r>
              <a:rPr lang="en-US" dirty="0"/>
              <a:t> 4.2.1 is in pre-release. The UI/UX updates in 4.2.1 are significant and represent the look and feel of the platform for the foreseeable future. As such, the decision to use this version represents a sort of future-proofing that will hopefully allow these instructions to be durable across future releases.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01797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6C76B9-B3DE-432F-9712-08930E0E7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/>
              <a:t>General Eve-NG Guidance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3DFEDE-9B88-44CD-B495-9C3EFCD5A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AEDA-F13C-43B4-B3A8-D3983B745648}" type="slidenum">
              <a:rPr lang="en-US" smtClean="0"/>
              <a:t>5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DF5228C-B060-6056-E265-1FAD80E22C85}"/>
              </a:ext>
            </a:extLst>
          </p:cNvPr>
          <p:cNvSpPr txBox="1"/>
          <p:nvPr/>
        </p:nvSpPr>
        <p:spPr>
          <a:xfrm>
            <a:off x="427512" y="1294409"/>
            <a:ext cx="4062554" cy="320633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b="1" dirty="0"/>
              <a:t>Read-me stuff:</a:t>
            </a:r>
          </a:p>
          <a:p>
            <a:r>
              <a:rPr lang="en-US" dirty="0"/>
              <a:t>This guide is </a:t>
            </a:r>
            <a:r>
              <a:rPr lang="en-US" i="1" dirty="0"/>
              <a:t>not</a:t>
            </a:r>
            <a:r>
              <a:rPr lang="en-US" dirty="0"/>
              <a:t> an eve-ng tutorial. It is assumed that prior to starting your build, the following is true: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You are running a current(</a:t>
            </a:r>
            <a:r>
              <a:rPr lang="en-US" dirty="0" err="1"/>
              <a:t>ish</a:t>
            </a:r>
            <a:r>
              <a:rPr lang="en-US" dirty="0"/>
              <a:t>) version of eve-ng on </a:t>
            </a:r>
            <a:r>
              <a:rPr lang="en-US" i="1" dirty="0"/>
              <a:t>bare metal*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You have already downloaded and deployed required images to your eve server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2"/>
              </a:rPr>
              <a:t>Apstra</a:t>
            </a:r>
            <a:r>
              <a:rPr lang="en-US" dirty="0"/>
              <a:t> and </a:t>
            </a:r>
            <a:r>
              <a:rPr lang="en-US" dirty="0">
                <a:hlinkClick r:id="rId3"/>
              </a:rPr>
              <a:t>vJunos</a:t>
            </a:r>
            <a:r>
              <a:rPr lang="en-US" dirty="0"/>
              <a:t> downloads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4"/>
              </a:rPr>
              <a:t>Instructions for installing vEvo, vJunos, and Apstra server on eve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You have sufficient resources for the lab to function properly*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You have some way to reach your </a:t>
            </a:r>
            <a:r>
              <a:rPr lang="en-US" dirty="0" err="1"/>
              <a:t>OoB</a:t>
            </a:r>
            <a:r>
              <a:rPr lang="en-US" dirty="0"/>
              <a:t> network from a web-browser*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6BDA70D-F2A5-D4BF-90C8-8431AFDE7F72}"/>
              </a:ext>
            </a:extLst>
          </p:cNvPr>
          <p:cNvSpPr txBox="1"/>
          <p:nvPr/>
        </p:nvSpPr>
        <p:spPr>
          <a:xfrm>
            <a:off x="492826" y="4660547"/>
            <a:ext cx="241123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* see “Issues and Caveats” slide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E051F4-D743-95A4-E375-888367315440}"/>
              </a:ext>
            </a:extLst>
          </p:cNvPr>
          <p:cNvSpPr txBox="1"/>
          <p:nvPr/>
        </p:nvSpPr>
        <p:spPr>
          <a:xfrm>
            <a:off x="4572000" y="1294409"/>
            <a:ext cx="4062554" cy="336613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b="1" dirty="0"/>
              <a:t>Building:</a:t>
            </a:r>
          </a:p>
          <a:p>
            <a:r>
              <a:rPr lang="en-US" dirty="0"/>
              <a:t>Use the topology screenshots on the following slides to stage your lab environment. Ensure the following steps are complete prior to starting the Day-0 section: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Apstra</a:t>
            </a:r>
            <a:r>
              <a:rPr lang="en-US" dirty="0"/>
              <a:t> server online and initial configuration completed (should be reachable via browser)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Nodes are deployed: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dirty="0"/>
              <a:t>Links match those in the topology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dirty="0"/>
              <a:t>Management links are connected to an </a:t>
            </a:r>
            <a:r>
              <a:rPr lang="en-US" dirty="0" err="1"/>
              <a:t>OoB</a:t>
            </a:r>
            <a:r>
              <a:rPr lang="en-US" dirty="0"/>
              <a:t> </a:t>
            </a:r>
            <a:r>
              <a:rPr lang="en-US" dirty="0" err="1"/>
              <a:t>vSwitch</a:t>
            </a:r>
            <a:r>
              <a:rPr lang="en-US" dirty="0"/>
              <a:t> that also connects to the </a:t>
            </a:r>
            <a:r>
              <a:rPr lang="en-US" dirty="0" err="1"/>
              <a:t>Apstra</a:t>
            </a:r>
            <a:r>
              <a:rPr lang="en-US" dirty="0"/>
              <a:t> server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dirty="0"/>
              <a:t>Static MAC addresses are configured for fabric nodes*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Nodes are powered and management IP’s are present (DHCP or static)</a:t>
            </a:r>
          </a:p>
        </p:txBody>
      </p:sp>
    </p:spTree>
    <p:extLst>
      <p:ext uri="{BB962C8B-B14F-4D97-AF65-F5344CB8AC3E}">
        <p14:creationId xmlns:p14="http://schemas.microsoft.com/office/powerpoint/2010/main" val="31025306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/>
              <a:t>Lab Topology - Summary</a:t>
            </a:r>
            <a:endParaRPr lang="en-US" cap="none" dirty="0">
              <a:solidFill>
                <a:srgbClr val="FF0000"/>
              </a:solidFill>
            </a:endParaRP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02E1908D-8621-4E4D-84AD-BA235BA7C825}"/>
              </a:ext>
            </a:extLst>
          </p:cNvPr>
          <p:cNvSpPr/>
          <p:nvPr/>
        </p:nvSpPr>
        <p:spPr>
          <a:xfrm>
            <a:off x="1682235" y="2872105"/>
            <a:ext cx="744837" cy="285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/>
              <a:t>A-spine1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634BC409-E85D-1A4C-ABA8-747495217DE9}"/>
              </a:ext>
            </a:extLst>
          </p:cNvPr>
          <p:cNvSpPr/>
          <p:nvPr/>
        </p:nvSpPr>
        <p:spPr>
          <a:xfrm>
            <a:off x="2650181" y="2872105"/>
            <a:ext cx="744837" cy="285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/>
              <a:t>A-spine2</a:t>
            </a: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3CC1FF1B-07E5-CC4E-9BE5-78B6AA935484}"/>
              </a:ext>
            </a:extLst>
          </p:cNvPr>
          <p:cNvSpPr/>
          <p:nvPr/>
        </p:nvSpPr>
        <p:spPr>
          <a:xfrm>
            <a:off x="1682235" y="2286000"/>
            <a:ext cx="744837" cy="285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/>
              <a:t>A-border1</a:t>
            </a: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AA59DC3D-506F-6540-990A-CA24A7DB10F3}"/>
              </a:ext>
            </a:extLst>
          </p:cNvPr>
          <p:cNvSpPr/>
          <p:nvPr/>
        </p:nvSpPr>
        <p:spPr>
          <a:xfrm>
            <a:off x="2650181" y="2286000"/>
            <a:ext cx="744837" cy="285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/>
              <a:t>A-border2</a:t>
            </a: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073E6ACD-73DE-5E46-83D3-7F757C824C80}"/>
              </a:ext>
            </a:extLst>
          </p:cNvPr>
          <p:cNvSpPr/>
          <p:nvPr/>
        </p:nvSpPr>
        <p:spPr>
          <a:xfrm>
            <a:off x="1682235" y="3450907"/>
            <a:ext cx="744837" cy="285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/>
              <a:t>A-leaf1</a:t>
            </a: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7518F2CC-9A11-354E-B754-BD112CF3C7CB}"/>
              </a:ext>
            </a:extLst>
          </p:cNvPr>
          <p:cNvSpPr/>
          <p:nvPr/>
        </p:nvSpPr>
        <p:spPr>
          <a:xfrm>
            <a:off x="2650181" y="3450907"/>
            <a:ext cx="744837" cy="285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/>
              <a:t>A-leaf2</a:t>
            </a:r>
          </a:p>
        </p:txBody>
      </p: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7C860FE0-4C90-9643-A403-4D83E3CC652F}"/>
              </a:ext>
            </a:extLst>
          </p:cNvPr>
          <p:cNvCxnSpPr>
            <a:cxnSpLocks/>
            <a:stCxn id="86" idx="2"/>
            <a:endCxn id="97" idx="0"/>
          </p:cNvCxnSpPr>
          <p:nvPr/>
        </p:nvCxnSpPr>
        <p:spPr>
          <a:xfrm>
            <a:off x="2054654" y="3157855"/>
            <a:ext cx="0" cy="2930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4A8FA40B-0640-3044-9D1C-C08760479770}"/>
              </a:ext>
            </a:extLst>
          </p:cNvPr>
          <p:cNvCxnSpPr>
            <a:cxnSpLocks/>
            <a:stCxn id="99" idx="0"/>
            <a:endCxn id="86" idx="2"/>
          </p:cNvCxnSpPr>
          <p:nvPr/>
        </p:nvCxnSpPr>
        <p:spPr>
          <a:xfrm flipH="1" flipV="1">
            <a:off x="2054654" y="3157855"/>
            <a:ext cx="967946" cy="2930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25FC29B1-8271-2846-823B-1D322AD5436F}"/>
              </a:ext>
            </a:extLst>
          </p:cNvPr>
          <p:cNvCxnSpPr>
            <a:cxnSpLocks/>
            <a:stCxn id="97" idx="0"/>
            <a:endCxn id="88" idx="2"/>
          </p:cNvCxnSpPr>
          <p:nvPr/>
        </p:nvCxnSpPr>
        <p:spPr>
          <a:xfrm flipV="1">
            <a:off x="2054654" y="3157855"/>
            <a:ext cx="967946" cy="2930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FBC69739-B1A1-DA48-8874-85187E2C2D73}"/>
              </a:ext>
            </a:extLst>
          </p:cNvPr>
          <p:cNvCxnSpPr>
            <a:cxnSpLocks/>
            <a:stCxn id="99" idx="0"/>
            <a:endCxn id="88" idx="2"/>
          </p:cNvCxnSpPr>
          <p:nvPr/>
        </p:nvCxnSpPr>
        <p:spPr>
          <a:xfrm flipV="1">
            <a:off x="3022600" y="3157855"/>
            <a:ext cx="0" cy="2930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Rectangle 108">
            <a:extLst>
              <a:ext uri="{FF2B5EF4-FFF2-40B4-BE49-F238E27FC236}">
                <a16:creationId xmlns:a16="http://schemas.microsoft.com/office/drawing/2014/main" id="{4E616FD4-D785-0B4B-89AF-238381B6EE6D}"/>
              </a:ext>
            </a:extLst>
          </p:cNvPr>
          <p:cNvSpPr/>
          <p:nvPr/>
        </p:nvSpPr>
        <p:spPr>
          <a:xfrm>
            <a:off x="570470" y="1478687"/>
            <a:ext cx="744837" cy="285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/>
              <a:t>A-fw1</a:t>
            </a:r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7960A42F-82F3-3545-AABF-4F909E998F4E}"/>
              </a:ext>
            </a:extLst>
          </p:cNvPr>
          <p:cNvSpPr/>
          <p:nvPr/>
        </p:nvSpPr>
        <p:spPr>
          <a:xfrm>
            <a:off x="1438190" y="1478687"/>
            <a:ext cx="744837" cy="285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/>
              <a:t>A-fw2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D6370B74-7144-EA4E-9759-823F9897BE01}"/>
              </a:ext>
            </a:extLst>
          </p:cNvPr>
          <p:cNvSpPr/>
          <p:nvPr/>
        </p:nvSpPr>
        <p:spPr>
          <a:xfrm>
            <a:off x="461319" y="1257851"/>
            <a:ext cx="1816443" cy="605357"/>
          </a:xfrm>
          <a:prstGeom prst="roundRect">
            <a:avLst/>
          </a:prstGeom>
          <a:noFill/>
          <a:ln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664EC2B-A1DC-1948-8931-726E8215AED2}"/>
              </a:ext>
            </a:extLst>
          </p:cNvPr>
          <p:cNvSpPr txBox="1"/>
          <p:nvPr/>
        </p:nvSpPr>
        <p:spPr>
          <a:xfrm>
            <a:off x="940139" y="1257851"/>
            <a:ext cx="80663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>
                <a:solidFill>
                  <a:schemeClr val="accent1"/>
                </a:solidFill>
              </a:rPr>
              <a:t>A-</a:t>
            </a:r>
            <a:r>
              <a:rPr lang="en-US" sz="900" err="1">
                <a:solidFill>
                  <a:schemeClr val="accent1"/>
                </a:solidFill>
              </a:rPr>
              <a:t>fw</a:t>
            </a:r>
            <a:r>
              <a:rPr lang="en-US" sz="900">
                <a:solidFill>
                  <a:schemeClr val="accent1"/>
                </a:solidFill>
              </a:rPr>
              <a:t> cluster</a:t>
            </a:r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7BB899B4-110A-CE4F-8577-3059AC39688D}"/>
              </a:ext>
            </a:extLst>
          </p:cNvPr>
          <p:cNvSpPr/>
          <p:nvPr/>
        </p:nvSpPr>
        <p:spPr>
          <a:xfrm>
            <a:off x="3534156" y="1479506"/>
            <a:ext cx="744837" cy="285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/>
              <a:t>ext-rtr1</a:t>
            </a:r>
          </a:p>
        </p:txBody>
      </p: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C98C7ECE-A408-D94D-AA9F-1211A649413F}"/>
              </a:ext>
            </a:extLst>
          </p:cNvPr>
          <p:cNvCxnSpPr>
            <a:cxnSpLocks/>
            <a:stCxn id="88" idx="0"/>
            <a:endCxn id="91" idx="2"/>
          </p:cNvCxnSpPr>
          <p:nvPr/>
        </p:nvCxnSpPr>
        <p:spPr>
          <a:xfrm flipH="1" flipV="1">
            <a:off x="2054654" y="2571750"/>
            <a:ext cx="967946" cy="3003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id="{9A4BDD05-B8B2-1847-8E7C-FB7EF9216411}"/>
              </a:ext>
            </a:extLst>
          </p:cNvPr>
          <p:cNvCxnSpPr>
            <a:cxnSpLocks/>
            <a:stCxn id="86" idx="0"/>
            <a:endCxn id="95" idx="2"/>
          </p:cNvCxnSpPr>
          <p:nvPr/>
        </p:nvCxnSpPr>
        <p:spPr>
          <a:xfrm flipV="1">
            <a:off x="2054654" y="2571750"/>
            <a:ext cx="967946" cy="3003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id="{773FA3C3-26C6-B746-BF0D-5ED09FC33418}"/>
              </a:ext>
            </a:extLst>
          </p:cNvPr>
          <p:cNvCxnSpPr>
            <a:cxnSpLocks/>
            <a:stCxn id="88" idx="0"/>
            <a:endCxn id="95" idx="2"/>
          </p:cNvCxnSpPr>
          <p:nvPr/>
        </p:nvCxnSpPr>
        <p:spPr>
          <a:xfrm flipV="1">
            <a:off x="3022600" y="2571750"/>
            <a:ext cx="0" cy="3003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id="{696B1951-9F41-B944-8344-D2B88DC3038C}"/>
              </a:ext>
            </a:extLst>
          </p:cNvPr>
          <p:cNvCxnSpPr>
            <a:cxnSpLocks/>
            <a:stCxn id="86" idx="0"/>
            <a:endCxn id="91" idx="2"/>
          </p:cNvCxnSpPr>
          <p:nvPr/>
        </p:nvCxnSpPr>
        <p:spPr>
          <a:xfrm flipV="1">
            <a:off x="2054654" y="2571750"/>
            <a:ext cx="0" cy="3003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>
            <a:extLst>
              <a:ext uri="{FF2B5EF4-FFF2-40B4-BE49-F238E27FC236}">
                <a16:creationId xmlns:a16="http://schemas.microsoft.com/office/drawing/2014/main" id="{443FB8CA-DE30-3C43-812A-B18565E65BA5}"/>
              </a:ext>
            </a:extLst>
          </p:cNvPr>
          <p:cNvCxnSpPr>
            <a:cxnSpLocks/>
            <a:stCxn id="91" idx="0"/>
            <a:endCxn id="109" idx="2"/>
          </p:cNvCxnSpPr>
          <p:nvPr/>
        </p:nvCxnSpPr>
        <p:spPr>
          <a:xfrm flipH="1" flipV="1">
            <a:off x="942889" y="1764437"/>
            <a:ext cx="1111765" cy="5215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>
            <a:extLst>
              <a:ext uri="{FF2B5EF4-FFF2-40B4-BE49-F238E27FC236}">
                <a16:creationId xmlns:a16="http://schemas.microsoft.com/office/drawing/2014/main" id="{98C4AE29-E696-0C44-BF76-21D098196018}"/>
              </a:ext>
            </a:extLst>
          </p:cNvPr>
          <p:cNvCxnSpPr>
            <a:cxnSpLocks/>
            <a:stCxn id="95" idx="0"/>
            <a:endCxn id="110" idx="2"/>
          </p:cNvCxnSpPr>
          <p:nvPr/>
        </p:nvCxnSpPr>
        <p:spPr>
          <a:xfrm flipH="1" flipV="1">
            <a:off x="1810609" y="1764437"/>
            <a:ext cx="1211991" cy="5215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0" name="Rectangle 179">
            <a:extLst>
              <a:ext uri="{FF2B5EF4-FFF2-40B4-BE49-F238E27FC236}">
                <a16:creationId xmlns:a16="http://schemas.microsoft.com/office/drawing/2014/main" id="{477149B0-2683-8440-80E7-3F7DCBA591F3}"/>
              </a:ext>
            </a:extLst>
          </p:cNvPr>
          <p:cNvSpPr/>
          <p:nvPr/>
        </p:nvSpPr>
        <p:spPr>
          <a:xfrm>
            <a:off x="5616490" y="2872105"/>
            <a:ext cx="744837" cy="285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/>
              <a:t>B-spine1</a:t>
            </a:r>
          </a:p>
        </p:txBody>
      </p:sp>
      <p:sp>
        <p:nvSpPr>
          <p:cNvPr id="181" name="Rectangle 180">
            <a:extLst>
              <a:ext uri="{FF2B5EF4-FFF2-40B4-BE49-F238E27FC236}">
                <a16:creationId xmlns:a16="http://schemas.microsoft.com/office/drawing/2014/main" id="{DCC0C169-B609-5D41-A9F4-AFC165A6D09F}"/>
              </a:ext>
            </a:extLst>
          </p:cNvPr>
          <p:cNvSpPr/>
          <p:nvPr/>
        </p:nvSpPr>
        <p:spPr>
          <a:xfrm>
            <a:off x="6584436" y="2872105"/>
            <a:ext cx="744837" cy="285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/>
              <a:t>B-spine2</a:t>
            </a:r>
          </a:p>
        </p:txBody>
      </p:sp>
      <p:sp>
        <p:nvSpPr>
          <p:cNvPr id="182" name="Rectangle 181">
            <a:extLst>
              <a:ext uri="{FF2B5EF4-FFF2-40B4-BE49-F238E27FC236}">
                <a16:creationId xmlns:a16="http://schemas.microsoft.com/office/drawing/2014/main" id="{ACFEE4FC-9388-D840-B823-1C95F76D7E21}"/>
              </a:ext>
            </a:extLst>
          </p:cNvPr>
          <p:cNvSpPr/>
          <p:nvPr/>
        </p:nvSpPr>
        <p:spPr>
          <a:xfrm>
            <a:off x="5616490" y="2286000"/>
            <a:ext cx="744837" cy="285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/>
              <a:t>B-border1</a:t>
            </a:r>
          </a:p>
        </p:txBody>
      </p:sp>
      <p:sp>
        <p:nvSpPr>
          <p:cNvPr id="183" name="Rectangle 182">
            <a:extLst>
              <a:ext uri="{FF2B5EF4-FFF2-40B4-BE49-F238E27FC236}">
                <a16:creationId xmlns:a16="http://schemas.microsoft.com/office/drawing/2014/main" id="{673CD527-4A89-444C-AF5D-4C152B4A6A83}"/>
              </a:ext>
            </a:extLst>
          </p:cNvPr>
          <p:cNvSpPr/>
          <p:nvPr/>
        </p:nvSpPr>
        <p:spPr>
          <a:xfrm>
            <a:off x="6584436" y="2286000"/>
            <a:ext cx="744837" cy="285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/>
              <a:t>B-border2</a:t>
            </a:r>
          </a:p>
        </p:txBody>
      </p:sp>
      <p:sp>
        <p:nvSpPr>
          <p:cNvPr id="184" name="Rectangle 183">
            <a:extLst>
              <a:ext uri="{FF2B5EF4-FFF2-40B4-BE49-F238E27FC236}">
                <a16:creationId xmlns:a16="http://schemas.microsoft.com/office/drawing/2014/main" id="{049C10CC-6F0F-2A48-AFD0-D3765A85DC30}"/>
              </a:ext>
            </a:extLst>
          </p:cNvPr>
          <p:cNvSpPr/>
          <p:nvPr/>
        </p:nvSpPr>
        <p:spPr>
          <a:xfrm>
            <a:off x="5616490" y="3450907"/>
            <a:ext cx="744837" cy="285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/>
              <a:t>B-leaf1</a:t>
            </a:r>
          </a:p>
        </p:txBody>
      </p:sp>
      <p:sp>
        <p:nvSpPr>
          <p:cNvPr id="185" name="Rectangle 184">
            <a:extLst>
              <a:ext uri="{FF2B5EF4-FFF2-40B4-BE49-F238E27FC236}">
                <a16:creationId xmlns:a16="http://schemas.microsoft.com/office/drawing/2014/main" id="{B2F063D2-DE1E-074C-819C-A978CF23F124}"/>
              </a:ext>
            </a:extLst>
          </p:cNvPr>
          <p:cNvSpPr/>
          <p:nvPr/>
        </p:nvSpPr>
        <p:spPr>
          <a:xfrm>
            <a:off x="6584436" y="3450907"/>
            <a:ext cx="744837" cy="285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/>
              <a:t>B-leaf2</a:t>
            </a:r>
          </a:p>
        </p:txBody>
      </p:sp>
      <p:cxnSp>
        <p:nvCxnSpPr>
          <p:cNvPr id="186" name="Straight Connector 185">
            <a:extLst>
              <a:ext uri="{FF2B5EF4-FFF2-40B4-BE49-F238E27FC236}">
                <a16:creationId xmlns:a16="http://schemas.microsoft.com/office/drawing/2014/main" id="{1A097475-E56D-1843-8A4A-3556257DD109}"/>
              </a:ext>
            </a:extLst>
          </p:cNvPr>
          <p:cNvCxnSpPr>
            <a:cxnSpLocks/>
            <a:stCxn id="180" idx="2"/>
            <a:endCxn id="184" idx="0"/>
          </p:cNvCxnSpPr>
          <p:nvPr/>
        </p:nvCxnSpPr>
        <p:spPr>
          <a:xfrm>
            <a:off x="5988909" y="3157855"/>
            <a:ext cx="0" cy="2930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Connector 186">
            <a:extLst>
              <a:ext uri="{FF2B5EF4-FFF2-40B4-BE49-F238E27FC236}">
                <a16:creationId xmlns:a16="http://schemas.microsoft.com/office/drawing/2014/main" id="{F60CC7C0-63D1-FA44-8F26-CCF27E57388F}"/>
              </a:ext>
            </a:extLst>
          </p:cNvPr>
          <p:cNvCxnSpPr>
            <a:cxnSpLocks/>
            <a:stCxn id="185" idx="0"/>
            <a:endCxn id="180" idx="2"/>
          </p:cNvCxnSpPr>
          <p:nvPr/>
        </p:nvCxnSpPr>
        <p:spPr>
          <a:xfrm flipH="1" flipV="1">
            <a:off x="5988909" y="3157855"/>
            <a:ext cx="967946" cy="2930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Connector 187">
            <a:extLst>
              <a:ext uri="{FF2B5EF4-FFF2-40B4-BE49-F238E27FC236}">
                <a16:creationId xmlns:a16="http://schemas.microsoft.com/office/drawing/2014/main" id="{C1A7AFBB-9224-A643-AEA9-3A04D62A4F0C}"/>
              </a:ext>
            </a:extLst>
          </p:cNvPr>
          <p:cNvCxnSpPr>
            <a:cxnSpLocks/>
            <a:stCxn id="184" idx="0"/>
            <a:endCxn id="181" idx="2"/>
          </p:cNvCxnSpPr>
          <p:nvPr/>
        </p:nvCxnSpPr>
        <p:spPr>
          <a:xfrm flipV="1">
            <a:off x="5988909" y="3157855"/>
            <a:ext cx="967946" cy="2930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Connector 188">
            <a:extLst>
              <a:ext uri="{FF2B5EF4-FFF2-40B4-BE49-F238E27FC236}">
                <a16:creationId xmlns:a16="http://schemas.microsoft.com/office/drawing/2014/main" id="{1E6C7851-DB47-1E45-B0A9-F39B72AE2909}"/>
              </a:ext>
            </a:extLst>
          </p:cNvPr>
          <p:cNvCxnSpPr>
            <a:cxnSpLocks/>
            <a:stCxn id="185" idx="0"/>
            <a:endCxn id="181" idx="2"/>
          </p:cNvCxnSpPr>
          <p:nvPr/>
        </p:nvCxnSpPr>
        <p:spPr>
          <a:xfrm flipV="1">
            <a:off x="6956855" y="3157855"/>
            <a:ext cx="0" cy="2930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Connector 189">
            <a:extLst>
              <a:ext uri="{FF2B5EF4-FFF2-40B4-BE49-F238E27FC236}">
                <a16:creationId xmlns:a16="http://schemas.microsoft.com/office/drawing/2014/main" id="{37A07AFE-47C2-D242-91DA-9A7410908892}"/>
              </a:ext>
            </a:extLst>
          </p:cNvPr>
          <p:cNvCxnSpPr>
            <a:cxnSpLocks/>
            <a:stCxn id="181" idx="0"/>
            <a:endCxn id="182" idx="2"/>
          </p:cNvCxnSpPr>
          <p:nvPr/>
        </p:nvCxnSpPr>
        <p:spPr>
          <a:xfrm flipH="1" flipV="1">
            <a:off x="5988909" y="2571750"/>
            <a:ext cx="967946" cy="3003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Connector 190">
            <a:extLst>
              <a:ext uri="{FF2B5EF4-FFF2-40B4-BE49-F238E27FC236}">
                <a16:creationId xmlns:a16="http://schemas.microsoft.com/office/drawing/2014/main" id="{43BF36A5-AE82-2347-8EC3-22055C398685}"/>
              </a:ext>
            </a:extLst>
          </p:cNvPr>
          <p:cNvCxnSpPr>
            <a:cxnSpLocks/>
            <a:stCxn id="180" idx="0"/>
            <a:endCxn id="183" idx="2"/>
          </p:cNvCxnSpPr>
          <p:nvPr/>
        </p:nvCxnSpPr>
        <p:spPr>
          <a:xfrm flipV="1">
            <a:off x="5988909" y="2571750"/>
            <a:ext cx="967946" cy="3003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Connector 191">
            <a:extLst>
              <a:ext uri="{FF2B5EF4-FFF2-40B4-BE49-F238E27FC236}">
                <a16:creationId xmlns:a16="http://schemas.microsoft.com/office/drawing/2014/main" id="{645408C5-E312-944D-8B87-5C6BD98E165D}"/>
              </a:ext>
            </a:extLst>
          </p:cNvPr>
          <p:cNvCxnSpPr>
            <a:cxnSpLocks/>
            <a:stCxn id="181" idx="0"/>
            <a:endCxn id="183" idx="2"/>
          </p:cNvCxnSpPr>
          <p:nvPr/>
        </p:nvCxnSpPr>
        <p:spPr>
          <a:xfrm flipV="1">
            <a:off x="6956855" y="2571750"/>
            <a:ext cx="0" cy="3003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Connector 192">
            <a:extLst>
              <a:ext uri="{FF2B5EF4-FFF2-40B4-BE49-F238E27FC236}">
                <a16:creationId xmlns:a16="http://schemas.microsoft.com/office/drawing/2014/main" id="{93CB42FE-EEB2-1341-8B23-00752A30D9BB}"/>
              </a:ext>
            </a:extLst>
          </p:cNvPr>
          <p:cNvCxnSpPr>
            <a:cxnSpLocks/>
            <a:stCxn id="180" idx="0"/>
            <a:endCxn id="182" idx="2"/>
          </p:cNvCxnSpPr>
          <p:nvPr/>
        </p:nvCxnSpPr>
        <p:spPr>
          <a:xfrm flipV="1">
            <a:off x="5988909" y="2571750"/>
            <a:ext cx="0" cy="3003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" name="Rectangle 193">
            <a:extLst>
              <a:ext uri="{FF2B5EF4-FFF2-40B4-BE49-F238E27FC236}">
                <a16:creationId xmlns:a16="http://schemas.microsoft.com/office/drawing/2014/main" id="{FF3DEECC-D1E7-124F-AB80-D4E5E4779FD7}"/>
              </a:ext>
            </a:extLst>
          </p:cNvPr>
          <p:cNvSpPr/>
          <p:nvPr/>
        </p:nvSpPr>
        <p:spPr>
          <a:xfrm>
            <a:off x="5616490" y="4029709"/>
            <a:ext cx="744837" cy="28575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/>
              <a:t>B-BMS-1_Bridge</a:t>
            </a:r>
          </a:p>
        </p:txBody>
      </p:sp>
      <p:sp>
        <p:nvSpPr>
          <p:cNvPr id="195" name="Rectangle 194">
            <a:extLst>
              <a:ext uri="{FF2B5EF4-FFF2-40B4-BE49-F238E27FC236}">
                <a16:creationId xmlns:a16="http://schemas.microsoft.com/office/drawing/2014/main" id="{30B28DFC-0EA8-5640-8A1C-0BEC7E6F9780}"/>
              </a:ext>
            </a:extLst>
          </p:cNvPr>
          <p:cNvSpPr/>
          <p:nvPr/>
        </p:nvSpPr>
        <p:spPr>
          <a:xfrm>
            <a:off x="6584436" y="4029709"/>
            <a:ext cx="744837" cy="28575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/>
              <a:t>B-BMS-2_Bridge</a:t>
            </a:r>
          </a:p>
        </p:txBody>
      </p:sp>
      <p:cxnSp>
        <p:nvCxnSpPr>
          <p:cNvPr id="196" name="Straight Connector 195">
            <a:extLst>
              <a:ext uri="{FF2B5EF4-FFF2-40B4-BE49-F238E27FC236}">
                <a16:creationId xmlns:a16="http://schemas.microsoft.com/office/drawing/2014/main" id="{EAF14D23-BDE6-E242-B37A-E15177BA92E4}"/>
              </a:ext>
            </a:extLst>
          </p:cNvPr>
          <p:cNvCxnSpPr>
            <a:cxnSpLocks/>
            <a:stCxn id="184" idx="2"/>
            <a:endCxn id="194" idx="0"/>
          </p:cNvCxnSpPr>
          <p:nvPr/>
        </p:nvCxnSpPr>
        <p:spPr>
          <a:xfrm>
            <a:off x="5988909" y="3736657"/>
            <a:ext cx="0" cy="2930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Connector 196">
            <a:extLst>
              <a:ext uri="{FF2B5EF4-FFF2-40B4-BE49-F238E27FC236}">
                <a16:creationId xmlns:a16="http://schemas.microsoft.com/office/drawing/2014/main" id="{46D6D5BE-ED03-2548-985F-A8465B6DFFC3}"/>
              </a:ext>
            </a:extLst>
          </p:cNvPr>
          <p:cNvCxnSpPr>
            <a:cxnSpLocks/>
            <a:stCxn id="185" idx="2"/>
            <a:endCxn id="195" idx="0"/>
          </p:cNvCxnSpPr>
          <p:nvPr/>
        </p:nvCxnSpPr>
        <p:spPr>
          <a:xfrm>
            <a:off x="6956855" y="3736657"/>
            <a:ext cx="0" cy="2930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4" name="Rectangle 223">
            <a:extLst>
              <a:ext uri="{FF2B5EF4-FFF2-40B4-BE49-F238E27FC236}">
                <a16:creationId xmlns:a16="http://schemas.microsoft.com/office/drawing/2014/main" id="{B065B204-7EC5-2B40-9712-7B1820623EE3}"/>
              </a:ext>
            </a:extLst>
          </p:cNvPr>
          <p:cNvSpPr/>
          <p:nvPr/>
        </p:nvSpPr>
        <p:spPr>
          <a:xfrm>
            <a:off x="5047301" y="1476290"/>
            <a:ext cx="744837" cy="285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/>
              <a:t>ext-rtr2</a:t>
            </a:r>
          </a:p>
        </p:txBody>
      </p:sp>
      <p:sp>
        <p:nvSpPr>
          <p:cNvPr id="225" name="Rectangle 224">
            <a:extLst>
              <a:ext uri="{FF2B5EF4-FFF2-40B4-BE49-F238E27FC236}">
                <a16:creationId xmlns:a16="http://schemas.microsoft.com/office/drawing/2014/main" id="{377EFF23-90B7-654E-9C6F-58989037C471}"/>
              </a:ext>
            </a:extLst>
          </p:cNvPr>
          <p:cNvSpPr/>
          <p:nvPr/>
        </p:nvSpPr>
        <p:spPr>
          <a:xfrm>
            <a:off x="6693587" y="1481077"/>
            <a:ext cx="744837" cy="285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/>
              <a:t>B-fw1</a:t>
            </a:r>
          </a:p>
        </p:txBody>
      </p:sp>
      <p:sp>
        <p:nvSpPr>
          <p:cNvPr id="226" name="Rectangle 225">
            <a:extLst>
              <a:ext uri="{FF2B5EF4-FFF2-40B4-BE49-F238E27FC236}">
                <a16:creationId xmlns:a16="http://schemas.microsoft.com/office/drawing/2014/main" id="{CF7EEFC6-5B55-4649-B607-FC5266178392}"/>
              </a:ext>
            </a:extLst>
          </p:cNvPr>
          <p:cNvSpPr/>
          <p:nvPr/>
        </p:nvSpPr>
        <p:spPr>
          <a:xfrm>
            <a:off x="7561307" y="1481077"/>
            <a:ext cx="744837" cy="285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/>
              <a:t>B-fw2</a:t>
            </a:r>
          </a:p>
        </p:txBody>
      </p:sp>
      <p:sp>
        <p:nvSpPr>
          <p:cNvPr id="227" name="Rounded Rectangle 226">
            <a:extLst>
              <a:ext uri="{FF2B5EF4-FFF2-40B4-BE49-F238E27FC236}">
                <a16:creationId xmlns:a16="http://schemas.microsoft.com/office/drawing/2014/main" id="{1FC9CE72-94C2-604F-9B8A-A0B090910B23}"/>
              </a:ext>
            </a:extLst>
          </p:cNvPr>
          <p:cNvSpPr/>
          <p:nvPr/>
        </p:nvSpPr>
        <p:spPr>
          <a:xfrm>
            <a:off x="6584436" y="1260241"/>
            <a:ext cx="1816443" cy="605357"/>
          </a:xfrm>
          <a:prstGeom prst="roundRect">
            <a:avLst/>
          </a:prstGeom>
          <a:noFill/>
          <a:ln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" name="TextBox 227">
            <a:extLst>
              <a:ext uri="{FF2B5EF4-FFF2-40B4-BE49-F238E27FC236}">
                <a16:creationId xmlns:a16="http://schemas.microsoft.com/office/drawing/2014/main" id="{71A056C0-C970-4644-B412-8A9377E200F6}"/>
              </a:ext>
            </a:extLst>
          </p:cNvPr>
          <p:cNvSpPr txBox="1"/>
          <p:nvPr/>
        </p:nvSpPr>
        <p:spPr>
          <a:xfrm>
            <a:off x="7063256" y="1260241"/>
            <a:ext cx="80342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>
                <a:solidFill>
                  <a:schemeClr val="accent1"/>
                </a:solidFill>
              </a:rPr>
              <a:t>B-fw cluster</a:t>
            </a:r>
          </a:p>
        </p:txBody>
      </p:sp>
      <p:cxnSp>
        <p:nvCxnSpPr>
          <p:cNvPr id="229" name="Straight Connector 228">
            <a:extLst>
              <a:ext uri="{FF2B5EF4-FFF2-40B4-BE49-F238E27FC236}">
                <a16:creationId xmlns:a16="http://schemas.microsoft.com/office/drawing/2014/main" id="{BEEF29FA-DE7F-184A-860A-2B76142895BA}"/>
              </a:ext>
            </a:extLst>
          </p:cNvPr>
          <p:cNvCxnSpPr>
            <a:cxnSpLocks/>
            <a:stCxn id="225" idx="2"/>
            <a:endCxn id="182" idx="0"/>
          </p:cNvCxnSpPr>
          <p:nvPr/>
        </p:nvCxnSpPr>
        <p:spPr>
          <a:xfrm flipH="1">
            <a:off x="5988909" y="1766827"/>
            <a:ext cx="1077097" cy="5191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Straight Connector 231">
            <a:extLst>
              <a:ext uri="{FF2B5EF4-FFF2-40B4-BE49-F238E27FC236}">
                <a16:creationId xmlns:a16="http://schemas.microsoft.com/office/drawing/2014/main" id="{F5FD66E3-7EFF-E34C-A08F-A49E7A860FC8}"/>
              </a:ext>
            </a:extLst>
          </p:cNvPr>
          <p:cNvCxnSpPr>
            <a:cxnSpLocks/>
            <a:stCxn id="226" idx="2"/>
            <a:endCxn id="183" idx="0"/>
          </p:cNvCxnSpPr>
          <p:nvPr/>
        </p:nvCxnSpPr>
        <p:spPr>
          <a:xfrm flipH="1">
            <a:off x="6956855" y="1766827"/>
            <a:ext cx="976871" cy="5191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" name="Straight Connector 234">
            <a:extLst>
              <a:ext uri="{FF2B5EF4-FFF2-40B4-BE49-F238E27FC236}">
                <a16:creationId xmlns:a16="http://schemas.microsoft.com/office/drawing/2014/main" id="{732A8135-5A1B-5C41-974B-DEC2245218E0}"/>
              </a:ext>
            </a:extLst>
          </p:cNvPr>
          <p:cNvCxnSpPr>
            <a:cxnSpLocks/>
            <a:stCxn id="122" idx="2"/>
            <a:endCxn id="91" idx="0"/>
          </p:cNvCxnSpPr>
          <p:nvPr/>
        </p:nvCxnSpPr>
        <p:spPr>
          <a:xfrm flipH="1">
            <a:off x="2054654" y="1765256"/>
            <a:ext cx="1851921" cy="5207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8" name="Straight Connector 237">
            <a:extLst>
              <a:ext uri="{FF2B5EF4-FFF2-40B4-BE49-F238E27FC236}">
                <a16:creationId xmlns:a16="http://schemas.microsoft.com/office/drawing/2014/main" id="{5417C3F6-8020-B240-9D08-9EF88BD374AD}"/>
              </a:ext>
            </a:extLst>
          </p:cNvPr>
          <p:cNvCxnSpPr>
            <a:cxnSpLocks/>
            <a:stCxn id="182" idx="0"/>
            <a:endCxn id="224" idx="2"/>
          </p:cNvCxnSpPr>
          <p:nvPr/>
        </p:nvCxnSpPr>
        <p:spPr>
          <a:xfrm flipH="1" flipV="1">
            <a:off x="5419720" y="1762040"/>
            <a:ext cx="569189" cy="5239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1" name="Straight Connector 240">
            <a:extLst>
              <a:ext uri="{FF2B5EF4-FFF2-40B4-BE49-F238E27FC236}">
                <a16:creationId xmlns:a16="http://schemas.microsoft.com/office/drawing/2014/main" id="{D18B9A74-C639-454A-9DB5-15783C583303}"/>
              </a:ext>
            </a:extLst>
          </p:cNvPr>
          <p:cNvCxnSpPr>
            <a:cxnSpLocks/>
            <a:stCxn id="122" idx="2"/>
            <a:endCxn id="95" idx="0"/>
          </p:cNvCxnSpPr>
          <p:nvPr/>
        </p:nvCxnSpPr>
        <p:spPr>
          <a:xfrm flipH="1">
            <a:off x="3022600" y="1765256"/>
            <a:ext cx="883975" cy="5207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4" name="Straight Connector 243">
            <a:extLst>
              <a:ext uri="{FF2B5EF4-FFF2-40B4-BE49-F238E27FC236}">
                <a16:creationId xmlns:a16="http://schemas.microsoft.com/office/drawing/2014/main" id="{BDAD70E7-EEF3-E746-94A4-8D60622DA63F}"/>
              </a:ext>
            </a:extLst>
          </p:cNvPr>
          <p:cNvCxnSpPr>
            <a:cxnSpLocks/>
            <a:stCxn id="183" idx="0"/>
            <a:endCxn id="224" idx="2"/>
          </p:cNvCxnSpPr>
          <p:nvPr/>
        </p:nvCxnSpPr>
        <p:spPr>
          <a:xfrm flipH="1" flipV="1">
            <a:off x="5419720" y="1762040"/>
            <a:ext cx="1537135" cy="5239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6" name="Straight Connector 255">
            <a:extLst>
              <a:ext uri="{FF2B5EF4-FFF2-40B4-BE49-F238E27FC236}">
                <a16:creationId xmlns:a16="http://schemas.microsoft.com/office/drawing/2014/main" id="{CEA44C67-E3C5-574C-9020-F88709A3A1AE}"/>
              </a:ext>
            </a:extLst>
          </p:cNvPr>
          <p:cNvCxnSpPr>
            <a:cxnSpLocks/>
          </p:cNvCxnSpPr>
          <p:nvPr/>
        </p:nvCxnSpPr>
        <p:spPr>
          <a:xfrm flipV="1">
            <a:off x="4662234" y="1192427"/>
            <a:ext cx="0" cy="3615586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0" name="TextBox 259">
            <a:extLst>
              <a:ext uri="{FF2B5EF4-FFF2-40B4-BE49-F238E27FC236}">
                <a16:creationId xmlns:a16="http://schemas.microsoft.com/office/drawing/2014/main" id="{6EDEBB38-0434-FE41-86BB-1134CE87C831}"/>
              </a:ext>
            </a:extLst>
          </p:cNvPr>
          <p:cNvSpPr txBox="1"/>
          <p:nvPr/>
        </p:nvSpPr>
        <p:spPr>
          <a:xfrm>
            <a:off x="3935184" y="4546951"/>
            <a:ext cx="50206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DC-A</a:t>
            </a:r>
          </a:p>
        </p:txBody>
      </p:sp>
      <p:sp>
        <p:nvSpPr>
          <p:cNvPr id="261" name="TextBox 260">
            <a:extLst>
              <a:ext uri="{FF2B5EF4-FFF2-40B4-BE49-F238E27FC236}">
                <a16:creationId xmlns:a16="http://schemas.microsoft.com/office/drawing/2014/main" id="{7CD6610E-62D9-B941-B220-162A126802E6}"/>
              </a:ext>
            </a:extLst>
          </p:cNvPr>
          <p:cNvSpPr txBox="1"/>
          <p:nvPr/>
        </p:nvSpPr>
        <p:spPr>
          <a:xfrm>
            <a:off x="4857415" y="4553538"/>
            <a:ext cx="49885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DC-B</a:t>
            </a:r>
          </a:p>
        </p:txBody>
      </p:sp>
      <p:sp>
        <p:nvSpPr>
          <p:cNvPr id="263" name="Rectangle 262">
            <a:extLst>
              <a:ext uri="{FF2B5EF4-FFF2-40B4-BE49-F238E27FC236}">
                <a16:creationId xmlns:a16="http://schemas.microsoft.com/office/drawing/2014/main" id="{ABEC725D-925C-6D4E-8974-5106120FA162}"/>
              </a:ext>
            </a:extLst>
          </p:cNvPr>
          <p:cNvSpPr/>
          <p:nvPr/>
        </p:nvSpPr>
        <p:spPr>
          <a:xfrm>
            <a:off x="463472" y="2631568"/>
            <a:ext cx="860035" cy="28575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/>
              <a:t>apstra-server</a:t>
            </a:r>
          </a:p>
        </p:txBody>
      </p:sp>
      <p:sp>
        <p:nvSpPr>
          <p:cNvPr id="276" name="Rectangle 275">
            <a:extLst>
              <a:ext uri="{FF2B5EF4-FFF2-40B4-BE49-F238E27FC236}">
                <a16:creationId xmlns:a16="http://schemas.microsoft.com/office/drawing/2014/main" id="{6C27DD66-BBD7-B946-8178-CED812275B2A}"/>
              </a:ext>
            </a:extLst>
          </p:cNvPr>
          <p:cNvSpPr/>
          <p:nvPr/>
        </p:nvSpPr>
        <p:spPr>
          <a:xfrm>
            <a:off x="1360676" y="4029709"/>
            <a:ext cx="744837" cy="28575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/>
              <a:t>A-BMS-1_Bridge</a:t>
            </a:r>
          </a:p>
        </p:txBody>
      </p:sp>
      <p:sp>
        <p:nvSpPr>
          <p:cNvPr id="277" name="Rectangle 276">
            <a:extLst>
              <a:ext uri="{FF2B5EF4-FFF2-40B4-BE49-F238E27FC236}">
                <a16:creationId xmlns:a16="http://schemas.microsoft.com/office/drawing/2014/main" id="{4FA27A0A-2136-0C43-9322-C28541A18ABB}"/>
              </a:ext>
            </a:extLst>
          </p:cNvPr>
          <p:cNvSpPr/>
          <p:nvPr/>
        </p:nvSpPr>
        <p:spPr>
          <a:xfrm>
            <a:off x="2178799" y="4029709"/>
            <a:ext cx="744837" cy="28575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/>
              <a:t>A-BMS-2_Bridge</a:t>
            </a:r>
          </a:p>
        </p:txBody>
      </p:sp>
      <p:cxnSp>
        <p:nvCxnSpPr>
          <p:cNvPr id="278" name="Straight Connector 277">
            <a:extLst>
              <a:ext uri="{FF2B5EF4-FFF2-40B4-BE49-F238E27FC236}">
                <a16:creationId xmlns:a16="http://schemas.microsoft.com/office/drawing/2014/main" id="{76EB822C-4941-FF4D-954D-389C822C33D1}"/>
              </a:ext>
            </a:extLst>
          </p:cNvPr>
          <p:cNvCxnSpPr>
            <a:cxnSpLocks/>
            <a:stCxn id="97" idx="2"/>
            <a:endCxn id="17" idx="0"/>
          </p:cNvCxnSpPr>
          <p:nvPr/>
        </p:nvCxnSpPr>
        <p:spPr>
          <a:xfrm>
            <a:off x="2054654" y="3736657"/>
            <a:ext cx="1308288" cy="2916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1" name="Straight Connector 280">
            <a:extLst>
              <a:ext uri="{FF2B5EF4-FFF2-40B4-BE49-F238E27FC236}">
                <a16:creationId xmlns:a16="http://schemas.microsoft.com/office/drawing/2014/main" id="{26EB0769-0639-3D41-A9D8-D30D4A8A6F0C}"/>
              </a:ext>
            </a:extLst>
          </p:cNvPr>
          <p:cNvCxnSpPr>
            <a:cxnSpLocks/>
            <a:stCxn id="99" idx="2"/>
            <a:endCxn id="276" idx="0"/>
          </p:cNvCxnSpPr>
          <p:nvPr/>
        </p:nvCxnSpPr>
        <p:spPr>
          <a:xfrm flipH="1">
            <a:off x="1733095" y="3736657"/>
            <a:ext cx="1289505" cy="2930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4" name="Straight Connector 283">
            <a:extLst>
              <a:ext uri="{FF2B5EF4-FFF2-40B4-BE49-F238E27FC236}">
                <a16:creationId xmlns:a16="http://schemas.microsoft.com/office/drawing/2014/main" id="{9E97A322-4B1B-1740-8475-5710F5CC24CB}"/>
              </a:ext>
            </a:extLst>
          </p:cNvPr>
          <p:cNvCxnSpPr>
            <a:cxnSpLocks/>
            <a:stCxn id="97" idx="2"/>
            <a:endCxn id="277" idx="0"/>
          </p:cNvCxnSpPr>
          <p:nvPr/>
        </p:nvCxnSpPr>
        <p:spPr>
          <a:xfrm>
            <a:off x="2054654" y="3736657"/>
            <a:ext cx="496564" cy="2930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7" name="Straight Connector 286">
            <a:extLst>
              <a:ext uri="{FF2B5EF4-FFF2-40B4-BE49-F238E27FC236}">
                <a16:creationId xmlns:a16="http://schemas.microsoft.com/office/drawing/2014/main" id="{9D174E17-2E2A-164C-B2D0-F019E38DB22E}"/>
              </a:ext>
            </a:extLst>
          </p:cNvPr>
          <p:cNvCxnSpPr>
            <a:cxnSpLocks/>
            <a:stCxn id="99" idx="2"/>
            <a:endCxn id="277" idx="0"/>
          </p:cNvCxnSpPr>
          <p:nvPr/>
        </p:nvCxnSpPr>
        <p:spPr>
          <a:xfrm flipH="1">
            <a:off x="2551218" y="3736657"/>
            <a:ext cx="471382" cy="2930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906EDF4D-1F3B-DB41-BC24-E38508E21685}"/>
              </a:ext>
            </a:extLst>
          </p:cNvPr>
          <p:cNvCxnSpPr>
            <a:cxnSpLocks/>
            <a:stCxn id="224" idx="1"/>
            <a:endCxn id="122" idx="3"/>
          </p:cNvCxnSpPr>
          <p:nvPr/>
        </p:nvCxnSpPr>
        <p:spPr>
          <a:xfrm flipH="1">
            <a:off x="4278993" y="1619165"/>
            <a:ext cx="768308" cy="32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C0D06443-ACE6-AB5B-6265-7DE21EBA71A3}"/>
              </a:ext>
            </a:extLst>
          </p:cNvPr>
          <p:cNvSpPr/>
          <p:nvPr/>
        </p:nvSpPr>
        <p:spPr>
          <a:xfrm>
            <a:off x="4345636" y="394570"/>
            <a:ext cx="744837" cy="285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/>
              <a:t>WAN_Sim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2676713-1265-13F0-574B-AC9DEB869E85}"/>
              </a:ext>
            </a:extLst>
          </p:cNvPr>
          <p:cNvCxnSpPr>
            <a:cxnSpLocks/>
            <a:stCxn id="7" idx="2"/>
            <a:endCxn id="122" idx="0"/>
          </p:cNvCxnSpPr>
          <p:nvPr/>
        </p:nvCxnSpPr>
        <p:spPr>
          <a:xfrm flipH="1">
            <a:off x="3906575" y="680320"/>
            <a:ext cx="811480" cy="7991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1EA35C6-5D62-0D49-7E06-06F5C7392A90}"/>
              </a:ext>
            </a:extLst>
          </p:cNvPr>
          <p:cNvCxnSpPr>
            <a:cxnSpLocks/>
            <a:stCxn id="224" idx="0"/>
            <a:endCxn id="7" idx="2"/>
          </p:cNvCxnSpPr>
          <p:nvPr/>
        </p:nvCxnSpPr>
        <p:spPr>
          <a:xfrm flipH="1" flipV="1">
            <a:off x="4718055" y="680320"/>
            <a:ext cx="701665" cy="7959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AB1D7556-F52F-53BB-0C27-42AE43BD2BBB}"/>
              </a:ext>
            </a:extLst>
          </p:cNvPr>
          <p:cNvSpPr/>
          <p:nvPr/>
        </p:nvSpPr>
        <p:spPr>
          <a:xfrm>
            <a:off x="2990523" y="4028263"/>
            <a:ext cx="744837" cy="28575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/>
              <a:t>A-BMS-3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609C121-46AA-F03D-F03E-300EB8DB9348}"/>
              </a:ext>
            </a:extLst>
          </p:cNvPr>
          <p:cNvSpPr/>
          <p:nvPr/>
        </p:nvSpPr>
        <p:spPr>
          <a:xfrm>
            <a:off x="1360676" y="4482691"/>
            <a:ext cx="744837" cy="28575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/>
              <a:t>A-BMS-1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3E118CA-5365-A563-FDC8-2FB94AE05A36}"/>
              </a:ext>
            </a:extLst>
          </p:cNvPr>
          <p:cNvSpPr/>
          <p:nvPr/>
        </p:nvSpPr>
        <p:spPr>
          <a:xfrm>
            <a:off x="2178517" y="4482691"/>
            <a:ext cx="744837" cy="28575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/>
              <a:t>A-BMS-2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0725386-D0E1-4FA2-9CAF-E0BE5F82E972}"/>
              </a:ext>
            </a:extLst>
          </p:cNvPr>
          <p:cNvSpPr/>
          <p:nvPr/>
        </p:nvSpPr>
        <p:spPr>
          <a:xfrm>
            <a:off x="5616490" y="4465636"/>
            <a:ext cx="744837" cy="28575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/>
              <a:t>B-BMS-1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B5ACD5C-F703-75E3-0F58-B6677C63B265}"/>
              </a:ext>
            </a:extLst>
          </p:cNvPr>
          <p:cNvSpPr/>
          <p:nvPr/>
        </p:nvSpPr>
        <p:spPr>
          <a:xfrm>
            <a:off x="6584436" y="4465636"/>
            <a:ext cx="744837" cy="28575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/>
              <a:t>B-BMS-2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9958518-3F93-7BDA-1C4A-3D82995CDA02}"/>
              </a:ext>
            </a:extLst>
          </p:cNvPr>
          <p:cNvCxnSpPr>
            <a:cxnSpLocks/>
            <a:stCxn id="97" idx="2"/>
            <a:endCxn id="276" idx="0"/>
          </p:cNvCxnSpPr>
          <p:nvPr/>
        </p:nvCxnSpPr>
        <p:spPr>
          <a:xfrm flipH="1">
            <a:off x="1733095" y="3736657"/>
            <a:ext cx="321559" cy="2930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EB5E19D-3994-87C2-CA4D-87D33DEE4A76}"/>
              </a:ext>
            </a:extLst>
          </p:cNvPr>
          <p:cNvCxnSpPr>
            <a:cxnSpLocks/>
            <a:stCxn id="18" idx="0"/>
            <a:endCxn id="276" idx="2"/>
          </p:cNvCxnSpPr>
          <p:nvPr/>
        </p:nvCxnSpPr>
        <p:spPr>
          <a:xfrm flipV="1">
            <a:off x="1733095" y="4315459"/>
            <a:ext cx="0" cy="1672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2F9E7B30-C16A-0EFA-F0D0-2AF9CB4BCB03}"/>
              </a:ext>
            </a:extLst>
          </p:cNvPr>
          <p:cNvCxnSpPr>
            <a:cxnSpLocks/>
            <a:stCxn id="19" idx="0"/>
            <a:endCxn id="277" idx="2"/>
          </p:cNvCxnSpPr>
          <p:nvPr/>
        </p:nvCxnSpPr>
        <p:spPr>
          <a:xfrm flipV="1">
            <a:off x="2550936" y="4315459"/>
            <a:ext cx="282" cy="1672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11CB6524-3EEE-FD42-CEC0-EC64DB7E4420}"/>
              </a:ext>
            </a:extLst>
          </p:cNvPr>
          <p:cNvCxnSpPr>
            <a:cxnSpLocks/>
            <a:stCxn id="195" idx="0"/>
            <a:endCxn id="184" idx="2"/>
          </p:cNvCxnSpPr>
          <p:nvPr/>
        </p:nvCxnSpPr>
        <p:spPr>
          <a:xfrm flipH="1" flipV="1">
            <a:off x="5988909" y="3736657"/>
            <a:ext cx="967946" cy="2930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BA148809-CCC2-565C-AC6A-0A73776A935D}"/>
              </a:ext>
            </a:extLst>
          </p:cNvPr>
          <p:cNvCxnSpPr>
            <a:cxnSpLocks/>
            <a:stCxn id="185" idx="2"/>
            <a:endCxn id="194" idx="0"/>
          </p:cNvCxnSpPr>
          <p:nvPr/>
        </p:nvCxnSpPr>
        <p:spPr>
          <a:xfrm flipH="1">
            <a:off x="5988909" y="3736657"/>
            <a:ext cx="967946" cy="2930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9A3D82E2-C13A-22D0-60D9-A801079A601B}"/>
              </a:ext>
            </a:extLst>
          </p:cNvPr>
          <p:cNvCxnSpPr>
            <a:cxnSpLocks/>
            <a:stCxn id="194" idx="2"/>
            <a:endCxn id="20" idx="0"/>
          </p:cNvCxnSpPr>
          <p:nvPr/>
        </p:nvCxnSpPr>
        <p:spPr>
          <a:xfrm>
            <a:off x="5988909" y="4315459"/>
            <a:ext cx="0" cy="1501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0B906475-AC41-3E68-7FD1-A405EA64AB05}"/>
              </a:ext>
            </a:extLst>
          </p:cNvPr>
          <p:cNvCxnSpPr>
            <a:cxnSpLocks/>
            <a:stCxn id="195" idx="2"/>
            <a:endCxn id="21" idx="0"/>
          </p:cNvCxnSpPr>
          <p:nvPr/>
        </p:nvCxnSpPr>
        <p:spPr>
          <a:xfrm>
            <a:off x="6956855" y="4315459"/>
            <a:ext cx="0" cy="1501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1B96DD7F-1D23-FE81-3135-2A7233F49FEB}"/>
              </a:ext>
            </a:extLst>
          </p:cNvPr>
          <p:cNvSpPr txBox="1"/>
          <p:nvPr/>
        </p:nvSpPr>
        <p:spPr>
          <a:xfrm>
            <a:off x="3058560" y="3581906"/>
            <a:ext cx="43212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dirty="0"/>
              <a:t>vJunos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106D40F-D0D6-6065-088B-ACF86861FB0F}"/>
              </a:ext>
            </a:extLst>
          </p:cNvPr>
          <p:cNvSpPr txBox="1"/>
          <p:nvPr/>
        </p:nvSpPr>
        <p:spPr>
          <a:xfrm>
            <a:off x="2085901" y="3590091"/>
            <a:ext cx="43212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dirty="0"/>
              <a:t>vJunos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1123452F-FACB-6821-DF53-C775C83BD109}"/>
              </a:ext>
            </a:extLst>
          </p:cNvPr>
          <p:cNvSpPr txBox="1"/>
          <p:nvPr/>
        </p:nvSpPr>
        <p:spPr>
          <a:xfrm>
            <a:off x="2085901" y="3020031"/>
            <a:ext cx="43212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dirty="0"/>
              <a:t>vJunos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8813CB4D-BC59-873D-4582-18254BC7B79B}"/>
              </a:ext>
            </a:extLst>
          </p:cNvPr>
          <p:cNvSpPr txBox="1"/>
          <p:nvPr/>
        </p:nvSpPr>
        <p:spPr>
          <a:xfrm>
            <a:off x="2077568" y="2427283"/>
            <a:ext cx="43212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dirty="0"/>
              <a:t>vJunos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21FBAEE5-F2F0-84FE-021B-B6F098CB1D3C}"/>
              </a:ext>
            </a:extLst>
          </p:cNvPr>
          <p:cNvSpPr txBox="1"/>
          <p:nvPr/>
        </p:nvSpPr>
        <p:spPr>
          <a:xfrm>
            <a:off x="3058560" y="2427283"/>
            <a:ext cx="43212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dirty="0"/>
              <a:t>vJunos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5F86D842-FBD0-8C16-735E-34CD225E186D}"/>
              </a:ext>
            </a:extLst>
          </p:cNvPr>
          <p:cNvSpPr txBox="1"/>
          <p:nvPr/>
        </p:nvSpPr>
        <p:spPr>
          <a:xfrm>
            <a:off x="3060430" y="3008113"/>
            <a:ext cx="43212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dirty="0"/>
              <a:t>vJunos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00979396-E102-1D01-17D9-49D5C7DF5442}"/>
              </a:ext>
            </a:extLst>
          </p:cNvPr>
          <p:cNvSpPr txBox="1"/>
          <p:nvPr/>
        </p:nvSpPr>
        <p:spPr>
          <a:xfrm>
            <a:off x="6010907" y="2424302"/>
            <a:ext cx="43212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dirty="0" err="1"/>
              <a:t>vJunos</a:t>
            </a:r>
            <a:endParaRPr lang="en-US" sz="600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8CDE5E06-2405-9863-CF11-A86CD89352B0}"/>
              </a:ext>
            </a:extLst>
          </p:cNvPr>
          <p:cNvSpPr txBox="1"/>
          <p:nvPr/>
        </p:nvSpPr>
        <p:spPr>
          <a:xfrm>
            <a:off x="7986272" y="1619165"/>
            <a:ext cx="43212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dirty="0"/>
              <a:t>vSRX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88D98012-9F9F-539B-8E4E-382E65638958}"/>
              </a:ext>
            </a:extLst>
          </p:cNvPr>
          <p:cNvSpPr txBox="1"/>
          <p:nvPr/>
        </p:nvSpPr>
        <p:spPr>
          <a:xfrm>
            <a:off x="7120260" y="1611254"/>
            <a:ext cx="43212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dirty="0"/>
              <a:t>vSRX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7219B38B-7A78-4B67-E1ED-0552A61F2611}"/>
              </a:ext>
            </a:extLst>
          </p:cNvPr>
          <p:cNvSpPr txBox="1"/>
          <p:nvPr/>
        </p:nvSpPr>
        <p:spPr>
          <a:xfrm>
            <a:off x="3959476" y="1621406"/>
            <a:ext cx="43212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dirty="0"/>
              <a:t>vMX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946E58CB-9577-00CC-18FC-C897685A4E54}"/>
              </a:ext>
            </a:extLst>
          </p:cNvPr>
          <p:cNvSpPr txBox="1"/>
          <p:nvPr/>
        </p:nvSpPr>
        <p:spPr>
          <a:xfrm>
            <a:off x="1869840" y="1623154"/>
            <a:ext cx="43212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dirty="0"/>
              <a:t>vSRX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CCAADAC4-F521-CDD7-0F24-AC95CDED7D86}"/>
              </a:ext>
            </a:extLst>
          </p:cNvPr>
          <p:cNvSpPr txBox="1"/>
          <p:nvPr/>
        </p:nvSpPr>
        <p:spPr>
          <a:xfrm>
            <a:off x="987769" y="1612153"/>
            <a:ext cx="43212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dirty="0"/>
              <a:t>vSRX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2C77CA6A-8568-BD90-D58C-0DB972C6452E}"/>
              </a:ext>
            </a:extLst>
          </p:cNvPr>
          <p:cNvSpPr txBox="1"/>
          <p:nvPr/>
        </p:nvSpPr>
        <p:spPr>
          <a:xfrm>
            <a:off x="5483742" y="1611782"/>
            <a:ext cx="43212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dirty="0"/>
              <a:t>vMX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59E8D3E-13C3-94C6-7CE3-8606C632556B}"/>
              </a:ext>
            </a:extLst>
          </p:cNvPr>
          <p:cNvSpPr txBox="1"/>
          <p:nvPr/>
        </p:nvSpPr>
        <p:spPr>
          <a:xfrm>
            <a:off x="4778006" y="538813"/>
            <a:ext cx="43212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dirty="0"/>
              <a:t>vSRX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50C99216-F910-3D4E-C478-7B3E41D73AE0}"/>
              </a:ext>
            </a:extLst>
          </p:cNvPr>
          <p:cNvSpPr txBox="1"/>
          <p:nvPr/>
        </p:nvSpPr>
        <p:spPr>
          <a:xfrm>
            <a:off x="7023237" y="3986472"/>
            <a:ext cx="43212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dirty="0"/>
              <a:t>vSRX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51243176-4A34-C0E9-7AAD-140DE7A488C6}"/>
              </a:ext>
            </a:extLst>
          </p:cNvPr>
          <p:cNvSpPr txBox="1"/>
          <p:nvPr/>
        </p:nvSpPr>
        <p:spPr>
          <a:xfrm>
            <a:off x="6053568" y="3977151"/>
            <a:ext cx="43212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dirty="0"/>
              <a:t>vSRX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10CF5598-4B97-B1D4-B8AC-941A21FAC20E}"/>
              </a:ext>
            </a:extLst>
          </p:cNvPr>
          <p:cNvSpPr txBox="1"/>
          <p:nvPr/>
        </p:nvSpPr>
        <p:spPr>
          <a:xfrm>
            <a:off x="1798393" y="3987168"/>
            <a:ext cx="43212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dirty="0"/>
              <a:t>vSRX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F5B840E6-A859-9900-9575-AC8A9FC11DD0}"/>
              </a:ext>
            </a:extLst>
          </p:cNvPr>
          <p:cNvSpPr txBox="1"/>
          <p:nvPr/>
        </p:nvSpPr>
        <p:spPr>
          <a:xfrm>
            <a:off x="2610090" y="3977151"/>
            <a:ext cx="43212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dirty="0"/>
              <a:t>vSRX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92A81BE7-47B5-56EC-F93A-B75EBA140E6B}"/>
              </a:ext>
            </a:extLst>
          </p:cNvPr>
          <p:cNvSpPr txBox="1"/>
          <p:nvPr/>
        </p:nvSpPr>
        <p:spPr>
          <a:xfrm>
            <a:off x="2584313" y="4625566"/>
            <a:ext cx="43212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dirty="0"/>
              <a:t>uMate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8DC056F4-F131-B2D9-FD80-DE80687E78E9}"/>
              </a:ext>
            </a:extLst>
          </p:cNvPr>
          <p:cNvSpPr txBox="1"/>
          <p:nvPr/>
        </p:nvSpPr>
        <p:spPr>
          <a:xfrm>
            <a:off x="1774945" y="4615093"/>
            <a:ext cx="43212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dirty="0"/>
              <a:t>uMate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E324BD11-DE05-E08F-4845-79D2150F722D}"/>
              </a:ext>
            </a:extLst>
          </p:cNvPr>
          <p:cNvSpPr txBox="1"/>
          <p:nvPr/>
        </p:nvSpPr>
        <p:spPr>
          <a:xfrm>
            <a:off x="3396155" y="4171138"/>
            <a:ext cx="43212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dirty="0"/>
              <a:t>uMate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60C412F5-C036-50C8-16E9-4E06ABAFA0C3}"/>
              </a:ext>
            </a:extLst>
          </p:cNvPr>
          <p:cNvSpPr txBox="1"/>
          <p:nvPr/>
        </p:nvSpPr>
        <p:spPr>
          <a:xfrm>
            <a:off x="6975049" y="4603145"/>
            <a:ext cx="43212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dirty="0"/>
              <a:t>uMate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5F26780A-6A7E-DE17-14B3-9D9853891129}"/>
              </a:ext>
            </a:extLst>
          </p:cNvPr>
          <p:cNvSpPr txBox="1"/>
          <p:nvPr/>
        </p:nvSpPr>
        <p:spPr>
          <a:xfrm>
            <a:off x="6020005" y="4603145"/>
            <a:ext cx="43212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dirty="0"/>
              <a:t>uMate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A06F1D20-C742-1A84-C1BA-B0CCF2AAD351}"/>
              </a:ext>
            </a:extLst>
          </p:cNvPr>
          <p:cNvSpPr txBox="1"/>
          <p:nvPr/>
        </p:nvSpPr>
        <p:spPr>
          <a:xfrm>
            <a:off x="7539393" y="3834160"/>
            <a:ext cx="1470335" cy="97385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000" dirty="0"/>
              <a:t>Curious about these BMS bridge nodes? </a:t>
            </a:r>
          </a:p>
          <a:p>
            <a:endParaRPr lang="en-US" sz="1000" dirty="0"/>
          </a:p>
          <a:p>
            <a:r>
              <a:rPr lang="en-US" sz="1000" dirty="0"/>
              <a:t>See the “Issues and Caveats” slide for an explanation.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71EA216-9886-33B7-13F2-99ECECE9B634}"/>
              </a:ext>
            </a:extLst>
          </p:cNvPr>
          <p:cNvSpPr txBox="1"/>
          <p:nvPr/>
        </p:nvSpPr>
        <p:spPr>
          <a:xfrm>
            <a:off x="6987257" y="2418240"/>
            <a:ext cx="43212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dirty="0" err="1"/>
              <a:t>vJunos</a:t>
            </a:r>
            <a:endParaRPr lang="en-US" sz="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177F18-0368-84AB-2F1D-D18F62366AE5}"/>
              </a:ext>
            </a:extLst>
          </p:cNvPr>
          <p:cNvSpPr txBox="1"/>
          <p:nvPr/>
        </p:nvSpPr>
        <p:spPr>
          <a:xfrm>
            <a:off x="6984021" y="3583407"/>
            <a:ext cx="43212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dirty="0"/>
              <a:t>vJunos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91B954-6098-D7B8-FF0E-A3FD99B948CE}"/>
              </a:ext>
            </a:extLst>
          </p:cNvPr>
          <p:cNvSpPr txBox="1"/>
          <p:nvPr/>
        </p:nvSpPr>
        <p:spPr>
          <a:xfrm>
            <a:off x="6011362" y="3591592"/>
            <a:ext cx="43212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dirty="0"/>
              <a:t>vJunos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1717FA3-F90B-0F5C-1E71-06C732480E63}"/>
              </a:ext>
            </a:extLst>
          </p:cNvPr>
          <p:cNvSpPr txBox="1"/>
          <p:nvPr/>
        </p:nvSpPr>
        <p:spPr>
          <a:xfrm>
            <a:off x="6011362" y="3021532"/>
            <a:ext cx="43212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dirty="0"/>
              <a:t>vJunos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4020094-2D83-382C-6478-D5A87F393C32}"/>
              </a:ext>
            </a:extLst>
          </p:cNvPr>
          <p:cNvSpPr txBox="1"/>
          <p:nvPr/>
        </p:nvSpPr>
        <p:spPr>
          <a:xfrm>
            <a:off x="6985891" y="3009614"/>
            <a:ext cx="43212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dirty="0"/>
              <a:t>vJunos</a:t>
            </a:r>
          </a:p>
        </p:txBody>
      </p:sp>
    </p:spTree>
    <p:extLst>
      <p:ext uri="{BB962C8B-B14F-4D97-AF65-F5344CB8AC3E}">
        <p14:creationId xmlns:p14="http://schemas.microsoft.com/office/powerpoint/2010/main" val="2629500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3DFEDE-9B88-44CD-B495-9C3EFCD5A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AEDA-F13C-43B4-B3A8-D3983B745648}" type="slidenum">
              <a:rPr lang="en-US" smtClean="0"/>
              <a:t>7</a:t>
            </a:fld>
            <a:endParaRPr lang="en-US"/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A3D5DB1E-3224-CB70-99DE-40F7A038A3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226" y="151774"/>
            <a:ext cx="1885277" cy="862577"/>
          </a:xfrm>
        </p:spPr>
        <p:txBody>
          <a:bodyPr/>
          <a:lstStyle/>
          <a:p>
            <a:r>
              <a:rPr lang="en-US" cap="none" dirty="0"/>
              <a:t>Lab Topology -</a:t>
            </a:r>
            <a:br>
              <a:rPr lang="en-US" cap="none" dirty="0"/>
            </a:br>
            <a:r>
              <a:rPr lang="en-US" cap="none" dirty="0"/>
              <a:t>Detail</a:t>
            </a:r>
            <a:endParaRPr lang="en-US" cap="none" dirty="0">
              <a:solidFill>
                <a:srgbClr val="FF0000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C38D138-D177-897B-3B15-0C3E1E7F87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1246" y="354320"/>
            <a:ext cx="6118221" cy="4518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6551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6C76B9-B3DE-432F-9712-08930E0E7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/>
              <a:t>DC-A Fabric Detail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3DFEDE-9B88-44CD-B495-9C3EFCD5A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AEDA-F13C-43B4-B3A8-D3983B745648}" type="slidenum">
              <a:rPr lang="en-US" smtClean="0"/>
              <a:t>8</a:t>
            </a:fld>
            <a:endParaRPr lang="en-US"/>
          </a:p>
        </p:txBody>
      </p:sp>
      <p:graphicFrame>
        <p:nvGraphicFramePr>
          <p:cNvPr id="6" name="Table 10">
            <a:extLst>
              <a:ext uri="{FF2B5EF4-FFF2-40B4-BE49-F238E27FC236}">
                <a16:creationId xmlns:a16="http://schemas.microsoft.com/office/drawing/2014/main" id="{C4CAACD1-5DF4-A447-BE2C-1DB1ED43B8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0802439"/>
              </p:ext>
            </p:extLst>
          </p:nvPr>
        </p:nvGraphicFramePr>
        <p:xfrm>
          <a:off x="371223" y="1362110"/>
          <a:ext cx="3155747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1439">
                  <a:extLst>
                    <a:ext uri="{9D8B030D-6E8A-4147-A177-3AD203B41FA5}">
                      <a16:colId xmlns:a16="http://schemas.microsoft.com/office/drawing/2014/main" val="1907954002"/>
                    </a:ext>
                  </a:extLst>
                </a:gridCol>
                <a:gridCol w="1007154">
                  <a:extLst>
                    <a:ext uri="{9D8B030D-6E8A-4147-A177-3AD203B41FA5}">
                      <a16:colId xmlns:a16="http://schemas.microsoft.com/office/drawing/2014/main" val="2586735931"/>
                    </a:ext>
                  </a:extLst>
                </a:gridCol>
                <a:gridCol w="1007154">
                  <a:extLst>
                    <a:ext uri="{9D8B030D-6E8A-4147-A177-3AD203B41FA5}">
                      <a16:colId xmlns:a16="http://schemas.microsoft.com/office/drawing/2014/main" val="96457869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 err="1"/>
                        <a:t>Mgmt</a:t>
                      </a:r>
                      <a:r>
                        <a:rPr lang="en-US" sz="800" b="0" dirty="0"/>
                        <a:t> MAC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 err="1"/>
                        <a:t>Mgmt</a:t>
                      </a:r>
                      <a:r>
                        <a:rPr lang="en-US" sz="800" b="0" dirty="0"/>
                        <a:t> IP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1326622"/>
                  </a:ext>
                </a:extLst>
              </a:tr>
              <a:tr h="11709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A-border1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50:00:10:a1:00:00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10.0.10.11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3093250"/>
                  </a:ext>
                </a:extLst>
              </a:tr>
              <a:tr h="11709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A-border2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/>
                        <a:t>50:00:10:a2:00:00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/>
                        <a:t>10.0.10.12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8261454"/>
                  </a:ext>
                </a:extLst>
              </a:tr>
              <a:tr h="11709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A-spine1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/>
                        <a:t>50:00:10:a3:00:00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/>
                        <a:t>10.0.10.13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3927282"/>
                  </a:ext>
                </a:extLst>
              </a:tr>
              <a:tr h="11709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A-spine2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/>
                        <a:t>50:00:10:a4:00:00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10.0.10.14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6330056"/>
                  </a:ext>
                </a:extLst>
              </a:tr>
              <a:tr h="117098">
                <a:tc>
                  <a:txBody>
                    <a:bodyPr/>
                    <a:lstStyle/>
                    <a:p>
                      <a:pPr algn="ctr"/>
                      <a:r>
                        <a:rPr lang="en-US" sz="800"/>
                        <a:t>A-leaf1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/>
                        <a:t>50:00:10:a5:00:00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10.0.10.15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3329328"/>
                  </a:ext>
                </a:extLst>
              </a:tr>
              <a:tr h="117098">
                <a:tc>
                  <a:txBody>
                    <a:bodyPr/>
                    <a:lstStyle/>
                    <a:p>
                      <a:pPr algn="ctr"/>
                      <a:r>
                        <a:rPr lang="en-US" sz="800"/>
                        <a:t>A-leaf2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/>
                        <a:t>50:00:10:a6:00:00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10.0.10.16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6385517"/>
                  </a:ext>
                </a:extLst>
              </a:tr>
              <a:tr h="11709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A-fw1 </a:t>
                      </a:r>
                      <a:r>
                        <a:rPr lang="en-US" sz="800" i="1" dirty="0"/>
                        <a:t>(SRX node0)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/>
                        <a:t>50:00:10:aa:00:00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10.0.10.111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6177020"/>
                  </a:ext>
                </a:extLst>
              </a:tr>
              <a:tr h="117098">
                <a:tc>
                  <a:txBody>
                    <a:bodyPr/>
                    <a:lstStyle/>
                    <a:p>
                      <a:pPr algn="ctr"/>
                      <a:r>
                        <a:rPr lang="en-US" sz="800"/>
                        <a:t>A-fw2 </a:t>
                      </a:r>
                      <a:r>
                        <a:rPr lang="en-US" sz="800" i="1"/>
                        <a:t>(SRX node1)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/>
                        <a:t>50:00:10:ab:00:00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10.0.10.112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3213973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151B73F7-F9BB-1B4E-B1B7-BF4FA7A5F85A}"/>
              </a:ext>
            </a:extLst>
          </p:cNvPr>
          <p:cNvSpPr txBox="1"/>
          <p:nvPr/>
        </p:nvSpPr>
        <p:spPr>
          <a:xfrm>
            <a:off x="371226" y="1146666"/>
            <a:ext cx="3155744" cy="215444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>
                <a:solidFill>
                  <a:schemeClr val="bg2"/>
                </a:solidFill>
              </a:rPr>
              <a:t>Data Center A Management Interfaces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41AE9B9-E3F7-E5BD-3397-FA1CA67B85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7009" y="1146666"/>
            <a:ext cx="4835235" cy="3654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1702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6C76B9-B3DE-432F-9712-08930E0E7C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226" y="295421"/>
            <a:ext cx="4007343" cy="642305"/>
          </a:xfrm>
        </p:spPr>
        <p:txBody>
          <a:bodyPr/>
          <a:lstStyle/>
          <a:p>
            <a:r>
              <a:rPr lang="en-US" cap="none" dirty="0"/>
              <a:t>DC-B Fabric Detail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3DFEDE-9B88-44CD-B495-9C3EFCD5A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AEDA-F13C-43B4-B3A8-D3983B745648}" type="slidenum">
              <a:rPr lang="en-US" smtClean="0"/>
              <a:t>9</a:t>
            </a:fld>
            <a:endParaRPr lang="en-US"/>
          </a:p>
        </p:txBody>
      </p:sp>
      <p:graphicFrame>
        <p:nvGraphicFramePr>
          <p:cNvPr id="6" name="Table 10">
            <a:extLst>
              <a:ext uri="{FF2B5EF4-FFF2-40B4-BE49-F238E27FC236}">
                <a16:creationId xmlns:a16="http://schemas.microsoft.com/office/drawing/2014/main" id="{C4CAACD1-5DF4-A447-BE2C-1DB1ED43B8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5524829"/>
              </p:ext>
            </p:extLst>
          </p:nvPr>
        </p:nvGraphicFramePr>
        <p:xfrm>
          <a:off x="5477613" y="1373986"/>
          <a:ext cx="3287409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061">
                  <a:extLst>
                    <a:ext uri="{9D8B030D-6E8A-4147-A177-3AD203B41FA5}">
                      <a16:colId xmlns:a16="http://schemas.microsoft.com/office/drawing/2014/main" val="1907954002"/>
                    </a:ext>
                  </a:extLst>
                </a:gridCol>
                <a:gridCol w="1049174">
                  <a:extLst>
                    <a:ext uri="{9D8B030D-6E8A-4147-A177-3AD203B41FA5}">
                      <a16:colId xmlns:a16="http://schemas.microsoft.com/office/drawing/2014/main" val="2586735931"/>
                    </a:ext>
                  </a:extLst>
                </a:gridCol>
                <a:gridCol w="1049174">
                  <a:extLst>
                    <a:ext uri="{9D8B030D-6E8A-4147-A177-3AD203B41FA5}">
                      <a16:colId xmlns:a16="http://schemas.microsoft.com/office/drawing/2014/main" val="96457869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 err="1"/>
                        <a:t>Mgmt</a:t>
                      </a:r>
                      <a:r>
                        <a:rPr lang="en-US" sz="800" b="0" dirty="0"/>
                        <a:t> MAC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 err="1"/>
                        <a:t>Mgmt</a:t>
                      </a:r>
                      <a:r>
                        <a:rPr lang="en-US" sz="800" b="0" dirty="0"/>
                        <a:t> IP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1326622"/>
                  </a:ext>
                </a:extLst>
              </a:tr>
              <a:tr h="11709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B-border1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50:00:10:b1:00:00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10.0.10.21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3093250"/>
                  </a:ext>
                </a:extLst>
              </a:tr>
              <a:tr h="11709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B-border2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/>
                        <a:t>50:00:10:b2:00:00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/>
                        <a:t>10.0.10.22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8261454"/>
                  </a:ext>
                </a:extLst>
              </a:tr>
              <a:tr h="11709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B-spine1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/>
                        <a:t>50:00:10:b3:00:00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/>
                        <a:t>10.0.10.23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3927282"/>
                  </a:ext>
                </a:extLst>
              </a:tr>
              <a:tr h="11709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B-spine2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/>
                        <a:t>50:00:10:b4:00:00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10.0.10.24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6330056"/>
                  </a:ext>
                </a:extLst>
              </a:tr>
              <a:tr h="11709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B-leaf1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/>
                        <a:t>50:00:10:b5:00:00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10.0.10.25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3329328"/>
                  </a:ext>
                </a:extLst>
              </a:tr>
              <a:tr h="11709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B-leaf2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/>
                        <a:t>50:00:10:b6:00:00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10.0.10.26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6385517"/>
                  </a:ext>
                </a:extLst>
              </a:tr>
              <a:tr h="11709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B-fw1 </a:t>
                      </a:r>
                      <a:r>
                        <a:rPr lang="en-US" sz="800" i="1" dirty="0"/>
                        <a:t>(SRX node0)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/>
                        <a:t>50:00:10:ba:00:00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10.0.10.121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6177020"/>
                  </a:ext>
                </a:extLst>
              </a:tr>
              <a:tr h="11709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B-fw2 </a:t>
                      </a:r>
                      <a:r>
                        <a:rPr lang="en-US" sz="800" i="1" dirty="0"/>
                        <a:t>(SRX node1)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/>
                        <a:t>50:00:10:bb:00:00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10.0.10.122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3213973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151B73F7-F9BB-1B4E-B1B7-BF4FA7A5F85A}"/>
              </a:ext>
            </a:extLst>
          </p:cNvPr>
          <p:cNvSpPr txBox="1"/>
          <p:nvPr/>
        </p:nvSpPr>
        <p:spPr>
          <a:xfrm>
            <a:off x="5477616" y="1158542"/>
            <a:ext cx="3287406" cy="215444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>
                <a:solidFill>
                  <a:schemeClr val="bg2"/>
                </a:solidFill>
              </a:rPr>
              <a:t>Data Center A Management Interfaces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D7C4CCE-5895-C85C-D821-50D1CD2504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978" y="1186798"/>
            <a:ext cx="3748593" cy="3399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156381"/>
      </p:ext>
    </p:extLst>
  </p:cSld>
  <p:clrMapOvr>
    <a:masterClrMapping/>
  </p:clrMapOvr>
</p:sld>
</file>

<file path=ppt/theme/theme1.xml><?xml version="1.0" encoding="utf-8"?>
<a:theme xmlns:a="http://schemas.openxmlformats.org/drawingml/2006/main" name="Juniper Gray - 2018">
  <a:themeElements>
    <a:clrScheme name="1 juniper">
      <a:dk1>
        <a:srgbClr val="3C3C3C"/>
      </a:dk1>
      <a:lt1>
        <a:srgbClr val="FFFFFF"/>
      </a:lt1>
      <a:dk2>
        <a:srgbClr val="B6B8B9"/>
      </a:dk2>
      <a:lt2>
        <a:srgbClr val="F2F2F2"/>
      </a:lt2>
      <a:accent1>
        <a:srgbClr val="8FAD15"/>
      </a:accent1>
      <a:accent2>
        <a:srgbClr val="CFDD45"/>
      </a:accent2>
      <a:accent3>
        <a:srgbClr val="0097A5"/>
      </a:accent3>
      <a:accent4>
        <a:srgbClr val="05C2C7"/>
      </a:accent4>
      <a:accent5>
        <a:srgbClr val="B6B8B9"/>
      </a:accent5>
      <a:accent6>
        <a:srgbClr val="898D90"/>
      </a:accent6>
      <a:hlink>
        <a:srgbClr val="6E9934"/>
      </a:hlink>
      <a:folHlink>
        <a:srgbClr val="6E9934"/>
      </a:folHlink>
    </a:clrScheme>
    <a:fontScheme name="Juniper 2018">
      <a:majorFont>
        <a:latin typeface="Lato Light"/>
        <a:ea typeface=""/>
        <a:cs typeface=""/>
      </a:majorFont>
      <a:minorFont>
        <a:latin typeface="La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N_Base_ppt" id="{662B4E1B-C415-4374-B52F-D8BDD0A2E2D3}" vid="{C74B997E-E0B8-4459-93AD-F7A1574490DF}"/>
    </a:ext>
  </a:extLst>
</a:theme>
</file>

<file path=ppt/theme/theme2.xml><?xml version="1.0" encoding="utf-8"?>
<a:theme xmlns:a="http://schemas.openxmlformats.org/drawingml/2006/main" name="1_Juniper Gray - 2018">
  <a:themeElements>
    <a:clrScheme name="1 juniper">
      <a:dk1>
        <a:srgbClr val="3C3C3C"/>
      </a:dk1>
      <a:lt1>
        <a:srgbClr val="FFFFFF"/>
      </a:lt1>
      <a:dk2>
        <a:srgbClr val="B6B8B9"/>
      </a:dk2>
      <a:lt2>
        <a:srgbClr val="F2F2F2"/>
      </a:lt2>
      <a:accent1>
        <a:srgbClr val="8FAD15"/>
      </a:accent1>
      <a:accent2>
        <a:srgbClr val="CFDD45"/>
      </a:accent2>
      <a:accent3>
        <a:srgbClr val="0097A5"/>
      </a:accent3>
      <a:accent4>
        <a:srgbClr val="05C2C7"/>
      </a:accent4>
      <a:accent5>
        <a:srgbClr val="B6B8B9"/>
      </a:accent5>
      <a:accent6>
        <a:srgbClr val="898D90"/>
      </a:accent6>
      <a:hlink>
        <a:srgbClr val="6E9934"/>
      </a:hlink>
      <a:folHlink>
        <a:srgbClr val="6E9934"/>
      </a:folHlink>
    </a:clrScheme>
    <a:fontScheme name="Juniper 2018">
      <a:majorFont>
        <a:latin typeface="Lato Light"/>
        <a:ea typeface=""/>
        <a:cs typeface=""/>
      </a:majorFont>
      <a:minorFont>
        <a:latin typeface="La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N_Base_ppt" id="{662B4E1B-C415-4374-B52F-D8BDD0A2E2D3}" vid="{C74B997E-E0B8-4459-93AD-F7A1574490DF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604033CFA7BA4409FDA6A8E9FE1B3F0" ma:contentTypeVersion="10" ma:contentTypeDescription="Create a new document." ma:contentTypeScope="" ma:versionID="851ee2c1ad497a9a05bb60d4f3815648">
  <xsd:schema xmlns:xsd="http://www.w3.org/2001/XMLSchema" xmlns:xs="http://www.w3.org/2001/XMLSchema" xmlns:p="http://schemas.microsoft.com/office/2006/metadata/properties" xmlns:ns2="3bf7fbd9-0bf4-4111-80b7-639e87ccf239" xmlns:ns3="3ade0cbe-e257-4bed-ab07-19dbe533ff76" targetNamespace="http://schemas.microsoft.com/office/2006/metadata/properties" ma:root="true" ma:fieldsID="02522d7447d94fca9c890ac44f5f5ca1" ns2:_="" ns3:_="">
    <xsd:import namespace="3bf7fbd9-0bf4-4111-80b7-639e87ccf239"/>
    <xsd:import namespace="3ade0cbe-e257-4bed-ab07-19dbe533ff7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f7fbd9-0bf4-4111-80b7-639e87ccf23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de0cbe-e257-4bed-ab07-19dbe533ff7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3ade0cbe-e257-4bed-ab07-19dbe533ff76">
      <UserInfo>
        <DisplayName>Raymond Lam</DisplayName>
        <AccountId>21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B29182D3-1EA3-445E-ADDA-86456F4F47D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D1B5F20-485F-4FEB-AFEE-27F10B61BEE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bf7fbd9-0bf4-4111-80b7-639e87ccf239"/>
    <ds:schemaRef ds:uri="3ade0cbe-e257-4bed-ab07-19dbe533ff7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75D860C-A19A-4D3C-8B21-86C4495D8D10}">
  <ds:schemaRefs>
    <ds:schemaRef ds:uri="http://purl.org/dc/dcmitype/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3ade0cbe-e257-4bed-ab07-19dbe533ff76"/>
    <ds:schemaRef ds:uri="http://www.w3.org/XML/1998/namespace"/>
    <ds:schemaRef ds:uri="3bf7fbd9-0bf4-4111-80b7-639e87ccf239"/>
    <ds:schemaRef ds:uri="http://schemas.microsoft.com/office/2006/metadata/propertie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2018_Base_ppt_template</Template>
  <TotalTime>72387</TotalTime>
  <Words>2105</Words>
  <Application>Microsoft Macintosh PowerPoint</Application>
  <PresentationFormat>On-screen Show (16:9)</PresentationFormat>
  <Paragraphs>323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Lato</vt:lpstr>
      <vt:lpstr>Lato Light</vt:lpstr>
      <vt:lpstr>Wingdings</vt:lpstr>
      <vt:lpstr>Juniper Gray - 2018</vt:lpstr>
      <vt:lpstr>1_Juniper Gray - 2018</vt:lpstr>
      <vt:lpstr>Juniper Apstra 4.2.1 EVE-NG Virtual Lab Demo Video series companion guide  Video 2: Prepping Your Lab</vt:lpstr>
      <vt:lpstr>PowerPoint Presentation</vt:lpstr>
      <vt:lpstr>Prepping your Lab</vt:lpstr>
      <vt:lpstr>Software and vSwitch versions</vt:lpstr>
      <vt:lpstr>General Eve-NG Guidance</vt:lpstr>
      <vt:lpstr>Lab Topology - Summary</vt:lpstr>
      <vt:lpstr>Lab Topology - Detail</vt:lpstr>
      <vt:lpstr>DC-A Fabric Detail</vt:lpstr>
      <vt:lpstr>DC-B Fabric Detail</vt:lpstr>
      <vt:lpstr>Hosts, DCI, and Service Blocks</vt:lpstr>
      <vt:lpstr>Color-Coding Links (if you want…)</vt:lpstr>
      <vt:lpstr>Issues and Caveats – 1 of 2</vt:lpstr>
      <vt:lpstr>Issues and Caveats – 2 of 2</vt:lpstr>
      <vt:lpstr>Issues and Caveats – 3 of 2 (things I discovered during the first build)</vt:lpstr>
      <vt:lpstr>Issues and Caveats – 4 of 2 (things I discovered during the first build)</vt:lpstr>
      <vt:lpstr>PowerPoint Presentation</vt:lpstr>
      <vt:lpstr>Prepping your switches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directions</dc:title>
  <dc:creator>Microsoft Office User</dc:creator>
  <cp:lastModifiedBy>Colin Doyle</cp:lastModifiedBy>
  <cp:revision>21</cp:revision>
  <dcterms:created xsi:type="dcterms:W3CDTF">2018-05-14T21:35:17Z</dcterms:created>
  <dcterms:modified xsi:type="dcterms:W3CDTF">2024-01-23T00:38:12Z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42bb4497-e628-4331-88ca-cd18a3936af7</vt:lpwstr>
  </property>
  <property fmtid="{D5CDD505-2E9C-101B-9397-08002B2CF9AE}" pid="3" name="MSIP_Label_0633b888-ae0d-4341-a75f-06e04137d755_Enabled">
    <vt:lpwstr>True</vt:lpwstr>
  </property>
  <property fmtid="{D5CDD505-2E9C-101B-9397-08002B2CF9AE}" pid="4" name="MSIP_Label_0633b888-ae0d-4341-a75f-06e04137d755_SiteId">
    <vt:lpwstr>bea78b3c-4cdb-4130-854a-1d193232e5f4</vt:lpwstr>
  </property>
  <property fmtid="{D5CDD505-2E9C-101B-9397-08002B2CF9AE}" pid="5" name="MSIP_Label_0633b888-ae0d-4341-a75f-06e04137d755_Owner">
    <vt:lpwstr>raylam@juniper.net</vt:lpwstr>
  </property>
  <property fmtid="{D5CDD505-2E9C-101B-9397-08002B2CF9AE}" pid="6" name="MSIP_Label_0633b888-ae0d-4341-a75f-06e04137d755_SetDate">
    <vt:lpwstr>2019-04-05T11:09:47.1468124Z</vt:lpwstr>
  </property>
  <property fmtid="{D5CDD505-2E9C-101B-9397-08002B2CF9AE}" pid="7" name="MSIP_Label_0633b888-ae0d-4341-a75f-06e04137d755_Name">
    <vt:lpwstr>Juniper Internal</vt:lpwstr>
  </property>
  <property fmtid="{D5CDD505-2E9C-101B-9397-08002B2CF9AE}" pid="8" name="MSIP_Label_0633b888-ae0d-4341-a75f-06e04137d755_Application">
    <vt:lpwstr>Microsoft Azure Information Protection</vt:lpwstr>
  </property>
  <property fmtid="{D5CDD505-2E9C-101B-9397-08002B2CF9AE}" pid="9" name="MSIP_Label_0633b888-ae0d-4341-a75f-06e04137d755_Extended_MSFT_Method">
    <vt:lpwstr>Automatic</vt:lpwstr>
  </property>
  <property fmtid="{D5CDD505-2E9C-101B-9397-08002B2CF9AE}" pid="10" name="Sensitivity">
    <vt:lpwstr>Juniper Internal</vt:lpwstr>
  </property>
  <property fmtid="{D5CDD505-2E9C-101B-9397-08002B2CF9AE}" pid="11" name="ContentTypeId">
    <vt:lpwstr>0x0101004604033CFA7BA4409FDA6A8E9FE1B3F0</vt:lpwstr>
  </property>
</Properties>
</file>