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9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4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6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4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6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7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0603-725B-4245-9828-0D5B879D7520}" type="datetimeFigureOut">
              <a:rPr lang="en-US" smtClean="0"/>
              <a:t>14/11/2014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CE74-634A-5445-816C-62422B16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066146" y="375188"/>
            <a:ext cx="3590904" cy="9345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xagon 3"/>
          <p:cNvSpPr/>
          <p:nvPr/>
        </p:nvSpPr>
        <p:spPr>
          <a:xfrm>
            <a:off x="952463" y="1760497"/>
            <a:ext cx="735994" cy="58311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ASR</a:t>
            </a:r>
          </a:p>
          <a:p>
            <a:pPr algn="ctr"/>
            <a:r>
              <a:rPr lang="en-US" sz="1200" dirty="0" smtClean="0"/>
              <a:t>1006</a:t>
            </a:r>
            <a:endParaRPr lang="en-US" sz="1200" dirty="0"/>
          </a:p>
        </p:txBody>
      </p:sp>
      <p:sp>
        <p:nvSpPr>
          <p:cNvPr id="5" name="Hexagon 4"/>
          <p:cNvSpPr/>
          <p:nvPr/>
        </p:nvSpPr>
        <p:spPr>
          <a:xfrm>
            <a:off x="2562417" y="1760497"/>
            <a:ext cx="634975" cy="533921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MX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>
          <a:xfrm>
            <a:off x="4438481" y="1760497"/>
            <a:ext cx="634975" cy="533921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MX</a:t>
            </a:r>
            <a:endParaRPr lang="en-US" sz="1400" dirty="0"/>
          </a:p>
        </p:txBody>
      </p:sp>
      <p:sp>
        <p:nvSpPr>
          <p:cNvPr id="7" name="Hexagon 6"/>
          <p:cNvSpPr/>
          <p:nvPr/>
        </p:nvSpPr>
        <p:spPr>
          <a:xfrm>
            <a:off x="6054781" y="1760497"/>
            <a:ext cx="800062" cy="58311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ASR</a:t>
            </a:r>
          </a:p>
          <a:p>
            <a:pPr algn="ctr"/>
            <a:r>
              <a:rPr lang="en-US" sz="1200" dirty="0" smtClean="0"/>
              <a:t>1006</a:t>
            </a:r>
            <a:endParaRPr lang="en-US" sz="1200" dirty="0"/>
          </a:p>
        </p:txBody>
      </p:sp>
      <p:sp>
        <p:nvSpPr>
          <p:cNvPr id="8" name="Hexagon 7"/>
          <p:cNvSpPr/>
          <p:nvPr/>
        </p:nvSpPr>
        <p:spPr>
          <a:xfrm>
            <a:off x="2562417" y="527588"/>
            <a:ext cx="634975" cy="533921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438481" y="527588"/>
            <a:ext cx="634975" cy="533921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00681" y="1061509"/>
            <a:ext cx="0" cy="698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4" idx="0"/>
          </p:cNvCxnSpPr>
          <p:nvPr/>
        </p:nvCxnSpPr>
        <p:spPr>
          <a:xfrm flipH="1">
            <a:off x="1688457" y="2027458"/>
            <a:ext cx="873960" cy="24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0"/>
            <a:endCxn id="6" idx="3"/>
          </p:cNvCxnSpPr>
          <p:nvPr/>
        </p:nvCxnSpPr>
        <p:spPr>
          <a:xfrm>
            <a:off x="3197392" y="2027458"/>
            <a:ext cx="12410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0"/>
            <a:endCxn id="7" idx="3"/>
          </p:cNvCxnSpPr>
          <p:nvPr/>
        </p:nvCxnSpPr>
        <p:spPr>
          <a:xfrm>
            <a:off x="5073456" y="2027458"/>
            <a:ext cx="981325" cy="24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47881" y="1061509"/>
            <a:ext cx="0" cy="698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56702" y="115735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IBGP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66146" y="130975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IBGP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7596" y="2132279"/>
            <a:ext cx="954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External </a:t>
            </a:r>
          </a:p>
          <a:p>
            <a:r>
              <a:rPr lang="en-US" dirty="0" err="1" smtClean="0"/>
              <a:t>Mpbgp</a:t>
            </a:r>
            <a:endParaRPr lang="en-US" dirty="0" smtClean="0"/>
          </a:p>
          <a:p>
            <a:r>
              <a:rPr lang="en-US" dirty="0" smtClean="0"/>
              <a:t>MPLS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1562" y="2943781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A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43468" y="2842769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A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99960" y="2343616"/>
            <a:ext cx="954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External </a:t>
            </a:r>
          </a:p>
          <a:p>
            <a:r>
              <a:rPr lang="en-US" dirty="0" err="1" smtClean="0"/>
              <a:t>Mpbgp</a:t>
            </a:r>
            <a:endParaRPr lang="en-US" dirty="0" smtClean="0"/>
          </a:p>
          <a:p>
            <a:r>
              <a:rPr lang="en-US" dirty="0" smtClean="0"/>
              <a:t>MPLS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80408" y="22765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IBGP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744" y="556448"/>
            <a:ext cx="557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SRX </a:t>
            </a:r>
          </a:p>
          <a:p>
            <a:r>
              <a:rPr lang="en-US" dirty="0" smtClean="0"/>
              <a:t>VR1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88765" y="558211"/>
            <a:ext cx="557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SRX </a:t>
            </a:r>
          </a:p>
          <a:p>
            <a:r>
              <a:rPr lang="en-US" dirty="0" smtClean="0"/>
              <a:t>VR1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59425" y="307247"/>
            <a:ext cx="157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Chassis Cluster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9115" y="3543944"/>
            <a:ext cx="93068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MX is running the IBGP with SRX but Its running under the routing instance ( VRF )</a:t>
            </a:r>
          </a:p>
          <a:p>
            <a:r>
              <a:rPr lang="en-US" dirty="0" smtClean="0"/>
              <a:t>Not VR .</a:t>
            </a:r>
          </a:p>
          <a:p>
            <a:endParaRPr lang="en-US" dirty="0" smtClean="0"/>
          </a:p>
          <a:p>
            <a:r>
              <a:rPr lang="en-US" dirty="0" smtClean="0"/>
              <a:t>Routes learnt from SRX are added with the community </a:t>
            </a:r>
            <a:r>
              <a:rPr lang="en-US" dirty="0"/>
              <a:t>ORIG-IN-</a:t>
            </a:r>
            <a:r>
              <a:rPr lang="en-US" dirty="0" smtClean="0"/>
              <a:t>AS64000  target:64900:65000</a:t>
            </a:r>
          </a:p>
          <a:p>
            <a:r>
              <a:rPr lang="en-US" dirty="0" smtClean="0"/>
              <a:t> Since its is </a:t>
            </a:r>
            <a:r>
              <a:rPr lang="en-US" dirty="0" err="1" smtClean="0"/>
              <a:t>vrf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br</a:t>
            </a:r>
            <a:r>
              <a:rPr lang="en-US" dirty="0" smtClean="0"/>
              <a:t> default all the </a:t>
            </a:r>
            <a:r>
              <a:rPr lang="en-US" dirty="0" err="1" smtClean="0"/>
              <a:t>MPeBGP</a:t>
            </a:r>
            <a:r>
              <a:rPr lang="en-US" dirty="0" smtClean="0"/>
              <a:t> </a:t>
            </a:r>
            <a:r>
              <a:rPr lang="en-US" dirty="0" err="1" smtClean="0"/>
              <a:t>neighborship</a:t>
            </a:r>
            <a:r>
              <a:rPr lang="en-US" dirty="0" smtClean="0"/>
              <a:t> advertise all routes in bgp.l3vpn.0 . </a:t>
            </a:r>
          </a:p>
          <a:p>
            <a:endParaRPr lang="en-US" dirty="0"/>
          </a:p>
          <a:p>
            <a:r>
              <a:rPr lang="en-US" dirty="0" smtClean="0"/>
              <a:t>I want to stop advertise the target:64900:65000  and would like to advertise target:490:25xx </a:t>
            </a:r>
          </a:p>
          <a:p>
            <a:r>
              <a:rPr lang="en-US" dirty="0" smtClean="0"/>
              <a:t>Target:490:25xx belongs to cloud customer.  I cant stop advertising the target:64900:65000 while</a:t>
            </a:r>
          </a:p>
          <a:p>
            <a:r>
              <a:rPr lang="en-US" dirty="0" smtClean="0"/>
              <a:t>Putting an export policy in </a:t>
            </a:r>
            <a:r>
              <a:rPr lang="en-US" dirty="0" err="1" smtClean="0"/>
              <a:t>bgp</a:t>
            </a:r>
            <a:r>
              <a:rPr lang="en-US" dirty="0" smtClean="0"/>
              <a:t> group for </a:t>
            </a:r>
            <a:r>
              <a:rPr lang="en-US" dirty="0" err="1" smtClean="0"/>
              <a:t>extenal</a:t>
            </a:r>
            <a:r>
              <a:rPr lang="en-US" dirty="0" smtClean="0"/>
              <a:t> peer.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6150" y="2461248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65000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28702" y="234878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64900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17158" y="244979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64900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16612" y="2428982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65000</a:t>
            </a:r>
            <a:endParaRPr lang="en-US" dirty="0"/>
          </a:p>
        </p:txBody>
      </p:sp>
      <p:sp>
        <p:nvSpPr>
          <p:cNvPr id="39" name="Hexagon 38"/>
          <p:cNvSpPr/>
          <p:nvPr/>
        </p:nvSpPr>
        <p:spPr>
          <a:xfrm>
            <a:off x="525374" y="676579"/>
            <a:ext cx="427089" cy="415553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CE</a:t>
            </a:r>
            <a:endParaRPr lang="en-US" sz="900" dirty="0"/>
          </a:p>
        </p:txBody>
      </p:sp>
      <p:sp>
        <p:nvSpPr>
          <p:cNvPr id="41" name="Hexagon 40"/>
          <p:cNvSpPr/>
          <p:nvPr/>
        </p:nvSpPr>
        <p:spPr>
          <a:xfrm>
            <a:off x="98285" y="1318907"/>
            <a:ext cx="427089" cy="415553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CE</a:t>
            </a:r>
            <a:endParaRPr lang="en-US" sz="900" dirty="0"/>
          </a:p>
        </p:txBody>
      </p:sp>
      <p:sp>
        <p:nvSpPr>
          <p:cNvPr id="42" name="Hexagon 41"/>
          <p:cNvSpPr/>
          <p:nvPr/>
        </p:nvSpPr>
        <p:spPr>
          <a:xfrm>
            <a:off x="98285" y="2034242"/>
            <a:ext cx="427089" cy="415553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CE</a:t>
            </a:r>
            <a:endParaRPr lang="en-US" sz="900" dirty="0"/>
          </a:p>
        </p:txBody>
      </p:sp>
      <p:cxnSp>
        <p:nvCxnSpPr>
          <p:cNvPr id="44" name="Straight Connector 43"/>
          <p:cNvCxnSpPr>
            <a:stCxn id="42" idx="0"/>
            <a:endCxn id="4" idx="3"/>
          </p:cNvCxnSpPr>
          <p:nvPr/>
        </p:nvCxnSpPr>
        <p:spPr>
          <a:xfrm flipV="1">
            <a:off x="525374" y="2052057"/>
            <a:ext cx="427089" cy="1899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1" idx="0"/>
            <a:endCxn id="4" idx="3"/>
          </p:cNvCxnSpPr>
          <p:nvPr/>
        </p:nvCxnSpPr>
        <p:spPr>
          <a:xfrm>
            <a:off x="525374" y="1526684"/>
            <a:ext cx="427089" cy="5253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" idx="3"/>
          </p:cNvCxnSpPr>
          <p:nvPr/>
        </p:nvCxnSpPr>
        <p:spPr>
          <a:xfrm>
            <a:off x="629262" y="1092132"/>
            <a:ext cx="323201" cy="959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26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148</Words>
  <Application>Microsoft Macintosh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ix explorer</dc:creator>
  <cp:lastModifiedBy>ix explorer</cp:lastModifiedBy>
  <cp:revision>3</cp:revision>
  <dcterms:created xsi:type="dcterms:W3CDTF">2014-11-14T12:28:47Z</dcterms:created>
  <dcterms:modified xsi:type="dcterms:W3CDTF">2014-11-14T12:49:22Z</dcterms:modified>
</cp:coreProperties>
</file>