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42F75-831F-F90C-49FA-DE883CEDE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AC6677-0321-7724-A9BC-71C3516A9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3A17A6-CE15-C97F-F3CD-53140866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15095B-BBC8-996E-05D6-D7B96664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36C38-5844-CFDC-251A-CC8B35EF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988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5D692-F058-EAD5-87AB-C5780E2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66D6E8-D36C-FE76-363C-E6EDFD489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F93BD2-605E-289C-3AC4-AB478118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999C4F-897A-09FB-A1A3-0BC11301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12CB6-76A0-57E8-1DDF-0B8FE954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167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531B51-E754-EE6B-90BD-D11A251FD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960CFB-35A8-632C-13DA-57F5B66BE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8F4E13-0520-08C0-7178-03B3E960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4484C7-CF0F-EA5E-D8C5-BC62B723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F8261-57C2-B6E3-7340-0744F35F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743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D05A4-2CDD-F4C9-11A5-7B39E726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255CB-52B0-56AD-7DF5-3DDB543FF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B7933-C5C2-C41F-683D-FB808022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51B7F-E80D-A9D5-5618-CF78D93C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F9236-980C-42F8-0CD8-E6ED6F64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94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768B3-074C-4001-4622-8E7F9A4A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96450A-D11F-165D-9B1F-EBE019ED4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A2267A-2230-F29B-B34E-ED81B862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23221A-0A5C-2027-E72B-77AA14FE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409A50-EC7F-E41D-3050-B1786055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122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B4388-52BA-2013-BA29-8D346F94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54B786-4BDB-D25E-8106-02092D643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19217D-D3BE-4EAF-4F81-B7429151A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5A032E-9258-7FEF-E21E-D70707E8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C33791-D130-2559-BF37-75FAE61C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0A1BEB-5DC1-5152-601D-0A609BBE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79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94540-F3ED-8E72-D7D1-B568E996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9F22F-2BA7-D8D2-339D-5AD1AD860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B755ED-6429-9FC1-1073-8AEA65161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89762C-A720-DE71-5B3A-D8B364332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1053CD-B0BE-5D21-2C52-12524ABFE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6DA26A-9DBB-1B1D-BEAD-645BB7FE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25E449-E4CB-7915-7AAE-0B652BC2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238E660-FCB1-59F4-DBC2-21D2D0A1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455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4D1B7-7C6C-A4D9-3807-F0A6CEAF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3A8D61-0176-DDFF-9CBF-4C332C18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CB5F5C-0FF6-BFAE-0692-9F07B9F9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F33710-F0F4-3631-0587-08E61F5B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10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4AD525-15A5-9CAE-2F34-18077536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7FF527-DE28-0F72-4294-ACB5A81B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4FB9ED-2F24-C8BF-63F6-8E5D2CDF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575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C0C1D-9A10-057E-DB9C-D077C2F6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E5457-DEE6-F2E8-BB32-8602AE54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38B585-80D2-6CD9-6302-7A97A8336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25CE96-3D68-38E1-C615-C14D25ED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415A18-F2D9-72EB-EB75-38F707C8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F00EE8-3E5A-7ADE-BFEE-E253E191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082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27D59-BFD4-ED42-55AE-A722D9FF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5EB0E-4C0C-7670-5B5C-30157CAF1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547780-D63D-BD97-272B-E73FF2DDD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E45C5C-94A3-F8C9-A822-4472FF72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F0CAAE-E8CE-638B-F5B1-EDF010AD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49A797-E3FE-8F62-D38E-7A0BA971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384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299D11-DEA8-4BB6-7C42-A598217D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24D4AF-2230-B74E-CB92-5009FCD7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5DB88-6E91-9E2A-9F33-0C0EFB513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A83F-C68E-5A4C-A5B6-0FF494373874}" type="datetimeFigureOut">
              <a:rPr lang="es-AR" smtClean="0"/>
              <a:t>9/1/23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ABA248-B07C-D6D2-CF0D-68316F165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D140D-98CF-9A32-35D0-AE7388F2D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2280-6607-5B4F-ABEF-BED2A117D6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994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8243B-E8DC-18FF-C525-CDE8EC914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7029C3-7682-E95B-7306-AF364952B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2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4F5DF03-D262-E020-819B-1814376E92B4}"/>
              </a:ext>
            </a:extLst>
          </p:cNvPr>
          <p:cNvSpPr/>
          <p:nvPr/>
        </p:nvSpPr>
        <p:spPr>
          <a:xfrm>
            <a:off x="960699" y="1125636"/>
            <a:ext cx="9714042" cy="2189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4C42F00-6CBA-0AC1-F53F-B5DFDBE5554B}"/>
              </a:ext>
            </a:extLst>
          </p:cNvPr>
          <p:cNvSpPr/>
          <p:nvPr/>
        </p:nvSpPr>
        <p:spPr>
          <a:xfrm>
            <a:off x="4358849" y="1541368"/>
            <a:ext cx="185195" cy="1851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C7D2CCD-4708-C08E-D975-1FAFB8A9F8B2}"/>
              </a:ext>
            </a:extLst>
          </p:cNvPr>
          <p:cNvSpPr/>
          <p:nvPr/>
        </p:nvSpPr>
        <p:spPr>
          <a:xfrm>
            <a:off x="4374951" y="2273475"/>
            <a:ext cx="185195" cy="1851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ECE75BE-D09F-0CBD-704C-FDAAA2989C57}"/>
              </a:ext>
            </a:extLst>
          </p:cNvPr>
          <p:cNvSpPr/>
          <p:nvPr/>
        </p:nvSpPr>
        <p:spPr>
          <a:xfrm>
            <a:off x="5721760" y="1923314"/>
            <a:ext cx="185195" cy="1851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AC13DA1-B010-9238-FFA8-FA0F2B454A57}"/>
              </a:ext>
            </a:extLst>
          </p:cNvPr>
          <p:cNvSpPr/>
          <p:nvPr/>
        </p:nvSpPr>
        <p:spPr>
          <a:xfrm>
            <a:off x="7058870" y="1936805"/>
            <a:ext cx="185195" cy="1851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B859A64-5B87-6217-612F-79EE1763EDE0}"/>
              </a:ext>
            </a:extLst>
          </p:cNvPr>
          <p:cNvSpPr/>
          <p:nvPr/>
        </p:nvSpPr>
        <p:spPr>
          <a:xfrm>
            <a:off x="2971693" y="2207463"/>
            <a:ext cx="185195" cy="18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FCF8038-B089-814F-E74F-CED210CC700A}"/>
              </a:ext>
            </a:extLst>
          </p:cNvPr>
          <p:cNvSpPr/>
          <p:nvPr/>
        </p:nvSpPr>
        <p:spPr>
          <a:xfrm>
            <a:off x="1940208" y="1598675"/>
            <a:ext cx="185195" cy="18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3EE730E-AA65-59E4-A317-26C2BB9BEC2F}"/>
              </a:ext>
            </a:extLst>
          </p:cNvPr>
          <p:cNvSpPr/>
          <p:nvPr/>
        </p:nvSpPr>
        <p:spPr>
          <a:xfrm>
            <a:off x="9046094" y="2325865"/>
            <a:ext cx="185195" cy="1851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D36D7102-85A1-A4F2-3B40-C270BE6281A8}"/>
              </a:ext>
            </a:extLst>
          </p:cNvPr>
          <p:cNvSpPr/>
          <p:nvPr/>
        </p:nvSpPr>
        <p:spPr>
          <a:xfrm>
            <a:off x="1535139" y="2031382"/>
            <a:ext cx="881608" cy="5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VR1a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5DA77985-7C5B-CB50-283E-DD9892E9B057}"/>
              </a:ext>
            </a:extLst>
          </p:cNvPr>
          <p:cNvSpPr/>
          <p:nvPr/>
        </p:nvSpPr>
        <p:spPr>
          <a:xfrm>
            <a:off x="2623487" y="2665897"/>
            <a:ext cx="881608" cy="5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VR2a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FAD1D99-F168-4462-70FA-5CA1FF378643}"/>
              </a:ext>
            </a:extLst>
          </p:cNvPr>
          <p:cNvSpPr/>
          <p:nvPr/>
        </p:nvSpPr>
        <p:spPr>
          <a:xfrm>
            <a:off x="5617588" y="1852910"/>
            <a:ext cx="185195" cy="1851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B2157A8-6001-ACEA-A1F0-8AEBB09AC899}"/>
              </a:ext>
            </a:extLst>
          </p:cNvPr>
          <p:cNvSpPr/>
          <p:nvPr/>
        </p:nvSpPr>
        <p:spPr>
          <a:xfrm>
            <a:off x="3982669" y="1279962"/>
            <a:ext cx="2029643" cy="61153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EC913218-7FFB-6EF2-1E65-1F4586D16504}"/>
              </a:ext>
            </a:extLst>
          </p:cNvPr>
          <p:cNvSpPr/>
          <p:nvPr/>
        </p:nvSpPr>
        <p:spPr>
          <a:xfrm>
            <a:off x="4033045" y="1997601"/>
            <a:ext cx="1865982" cy="61153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DDE321-5147-B56C-6841-616F99240E8B}"/>
              </a:ext>
            </a:extLst>
          </p:cNvPr>
          <p:cNvSpPr txBox="1"/>
          <p:nvPr/>
        </p:nvSpPr>
        <p:spPr>
          <a:xfrm>
            <a:off x="4667502" y="1228670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VL10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59CB862-17F2-6A19-D694-550BD4A626D4}"/>
              </a:ext>
            </a:extLst>
          </p:cNvPr>
          <p:cNvSpPr txBox="1"/>
          <p:nvPr/>
        </p:nvSpPr>
        <p:spPr>
          <a:xfrm>
            <a:off x="4870241" y="2338601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VL20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AF758D8-F03A-61CA-7AE7-C1EBED2631D5}"/>
              </a:ext>
            </a:extLst>
          </p:cNvPr>
          <p:cNvSpPr txBox="1"/>
          <p:nvPr/>
        </p:nvSpPr>
        <p:spPr>
          <a:xfrm>
            <a:off x="5381260" y="2051706"/>
            <a:ext cx="128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TRUNK(10,20)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746BA21-1E45-A28F-A3F3-07F149FBF686}"/>
              </a:ext>
            </a:extLst>
          </p:cNvPr>
          <p:cNvSpPr txBox="1"/>
          <p:nvPr/>
        </p:nvSpPr>
        <p:spPr>
          <a:xfrm>
            <a:off x="2574050" y="2399905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10.1.2.1/30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A96B46E-CDFA-DF2E-3599-81A9883CFB7D}"/>
              </a:ext>
            </a:extLst>
          </p:cNvPr>
          <p:cNvSpPr txBox="1"/>
          <p:nvPr/>
        </p:nvSpPr>
        <p:spPr>
          <a:xfrm>
            <a:off x="1435925" y="1791618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10.1.1.1/30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7366992-4CCA-4C0B-3304-D79AFD303CDF}"/>
              </a:ext>
            </a:extLst>
          </p:cNvPr>
          <p:cNvSpPr txBox="1"/>
          <p:nvPr/>
        </p:nvSpPr>
        <p:spPr>
          <a:xfrm>
            <a:off x="6678625" y="2200159"/>
            <a:ext cx="1109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ethernet-</a:t>
            </a:r>
            <a:r>
              <a:rPr lang="es-AR" sz="1400" b="1" dirty="0" err="1"/>
              <a:t>ccc</a:t>
            </a:r>
            <a:endParaRPr lang="es-AR" sz="1400" b="1" dirty="0"/>
          </a:p>
          <a:p>
            <a:r>
              <a:rPr lang="es-AR" sz="1400" b="1" dirty="0"/>
              <a:t>VC ID 1</a:t>
            </a:r>
          </a:p>
        </p:txBody>
      </p:sp>
      <p:sp>
        <p:nvSpPr>
          <p:cNvPr id="55" name="Forma libre 54">
            <a:extLst>
              <a:ext uri="{FF2B5EF4-FFF2-40B4-BE49-F238E27FC236}">
                <a16:creationId xmlns:a16="http://schemas.microsoft.com/office/drawing/2014/main" id="{466B2611-A164-C5BD-D12A-D42DC83B1BD6}"/>
              </a:ext>
            </a:extLst>
          </p:cNvPr>
          <p:cNvSpPr/>
          <p:nvPr/>
        </p:nvSpPr>
        <p:spPr>
          <a:xfrm rot="20076096">
            <a:off x="5896695" y="1408531"/>
            <a:ext cx="1157750" cy="858490"/>
          </a:xfrm>
          <a:custGeom>
            <a:avLst/>
            <a:gdLst>
              <a:gd name="connsiteX0" fmla="*/ 0 w 871820"/>
              <a:gd name="connsiteY0" fmla="*/ 241007 h 703995"/>
              <a:gd name="connsiteX1" fmla="*/ 798654 w 871820"/>
              <a:gd name="connsiteY1" fmla="*/ 21088 h 703995"/>
              <a:gd name="connsiteX2" fmla="*/ 787079 w 871820"/>
              <a:gd name="connsiteY2" fmla="*/ 703995 h 7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820" h="703995">
                <a:moveTo>
                  <a:pt x="0" y="241007"/>
                </a:moveTo>
                <a:cubicBezTo>
                  <a:pt x="333737" y="92465"/>
                  <a:pt x="667474" y="-56077"/>
                  <a:pt x="798654" y="21088"/>
                </a:cubicBezTo>
                <a:cubicBezTo>
                  <a:pt x="929834" y="98253"/>
                  <a:pt x="858456" y="401124"/>
                  <a:pt x="787079" y="7039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E4C7AE2B-022A-7328-1785-3BF118072893}"/>
              </a:ext>
            </a:extLst>
          </p:cNvPr>
          <p:cNvCxnSpPr>
            <a:cxnSpLocks/>
          </p:cNvCxnSpPr>
          <p:nvPr/>
        </p:nvCxnSpPr>
        <p:spPr>
          <a:xfrm>
            <a:off x="9124033" y="2511060"/>
            <a:ext cx="0" cy="28877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adroTexto 83">
            <a:extLst>
              <a:ext uri="{FF2B5EF4-FFF2-40B4-BE49-F238E27FC236}">
                <a16:creationId xmlns:a16="http://schemas.microsoft.com/office/drawing/2014/main" id="{14958416-11E0-4417-9E44-BEAA02B2D264}"/>
              </a:ext>
            </a:extLst>
          </p:cNvPr>
          <p:cNvSpPr txBox="1"/>
          <p:nvPr/>
        </p:nvSpPr>
        <p:spPr>
          <a:xfrm>
            <a:off x="7787839" y="3581978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IP/MPLS/LDP</a:t>
            </a:r>
          </a:p>
        </p:txBody>
      </p: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D7FF66C0-235C-9676-2A31-35C799EB06FC}"/>
              </a:ext>
            </a:extLst>
          </p:cNvPr>
          <p:cNvCxnSpPr>
            <a:stCxn id="21" idx="3"/>
            <a:endCxn id="16" idx="1"/>
          </p:cNvCxnSpPr>
          <p:nvPr/>
        </p:nvCxnSpPr>
        <p:spPr>
          <a:xfrm flipV="1">
            <a:off x="2125403" y="1633966"/>
            <a:ext cx="2233446" cy="573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7F24A6DF-E8F1-8C9B-5872-9AEA00A46394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3138630" y="2330782"/>
            <a:ext cx="1236321" cy="352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ángulo 91">
            <a:extLst>
              <a:ext uri="{FF2B5EF4-FFF2-40B4-BE49-F238E27FC236}">
                <a16:creationId xmlns:a16="http://schemas.microsoft.com/office/drawing/2014/main" id="{B3E09FD4-25CE-4F63-0838-138D24A60EBA}"/>
              </a:ext>
            </a:extLst>
          </p:cNvPr>
          <p:cNvSpPr/>
          <p:nvPr/>
        </p:nvSpPr>
        <p:spPr>
          <a:xfrm>
            <a:off x="960699" y="4156832"/>
            <a:ext cx="9714042" cy="2278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81356DB4-A9A9-CBDF-6470-AF49C7C82B5F}"/>
              </a:ext>
            </a:extLst>
          </p:cNvPr>
          <p:cNvSpPr/>
          <p:nvPr/>
        </p:nvSpPr>
        <p:spPr>
          <a:xfrm>
            <a:off x="4358849" y="4572564"/>
            <a:ext cx="185195" cy="1851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1923B492-648E-CD8A-11B2-CDC6A2E6D15E}"/>
              </a:ext>
            </a:extLst>
          </p:cNvPr>
          <p:cNvSpPr/>
          <p:nvPr/>
        </p:nvSpPr>
        <p:spPr>
          <a:xfrm>
            <a:off x="4374951" y="5304671"/>
            <a:ext cx="185195" cy="1851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6B120FFE-0E3C-6351-91FE-328E6791BF75}"/>
              </a:ext>
            </a:extLst>
          </p:cNvPr>
          <p:cNvSpPr/>
          <p:nvPr/>
        </p:nvSpPr>
        <p:spPr>
          <a:xfrm>
            <a:off x="5721760" y="4954510"/>
            <a:ext cx="185195" cy="1851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1AF12378-D228-2EF1-11AB-4296FC5D20DF}"/>
              </a:ext>
            </a:extLst>
          </p:cNvPr>
          <p:cNvSpPr/>
          <p:nvPr/>
        </p:nvSpPr>
        <p:spPr>
          <a:xfrm>
            <a:off x="7058870" y="4968001"/>
            <a:ext cx="185195" cy="1851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FC7B0937-61FA-BC91-DD59-DE8356280D50}"/>
              </a:ext>
            </a:extLst>
          </p:cNvPr>
          <p:cNvSpPr/>
          <p:nvPr/>
        </p:nvSpPr>
        <p:spPr>
          <a:xfrm>
            <a:off x="2971693" y="5238659"/>
            <a:ext cx="185195" cy="18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1CF8AA5D-F84E-61A0-4993-FFFE44C68FA8}"/>
              </a:ext>
            </a:extLst>
          </p:cNvPr>
          <p:cNvSpPr/>
          <p:nvPr/>
        </p:nvSpPr>
        <p:spPr>
          <a:xfrm>
            <a:off x="1940208" y="4629871"/>
            <a:ext cx="185195" cy="18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38F6CA2-B825-FED4-C370-8301E1B71BEF}"/>
              </a:ext>
            </a:extLst>
          </p:cNvPr>
          <p:cNvSpPr/>
          <p:nvPr/>
        </p:nvSpPr>
        <p:spPr>
          <a:xfrm>
            <a:off x="9031435" y="5412417"/>
            <a:ext cx="185195" cy="1851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38685222-9D78-D6BC-B600-E2CD42005D60}"/>
              </a:ext>
            </a:extLst>
          </p:cNvPr>
          <p:cNvSpPr/>
          <p:nvPr/>
        </p:nvSpPr>
        <p:spPr>
          <a:xfrm>
            <a:off x="1535139" y="5062578"/>
            <a:ext cx="881608" cy="5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VR1b</a:t>
            </a:r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F1EF90AA-CBED-6412-9AD7-DE80D7010779}"/>
              </a:ext>
            </a:extLst>
          </p:cNvPr>
          <p:cNvSpPr/>
          <p:nvPr/>
        </p:nvSpPr>
        <p:spPr>
          <a:xfrm>
            <a:off x="2623487" y="5697093"/>
            <a:ext cx="881608" cy="5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VR2b</a:t>
            </a: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698CD91F-031F-2687-D374-88358B3C29EB}"/>
              </a:ext>
            </a:extLst>
          </p:cNvPr>
          <p:cNvSpPr/>
          <p:nvPr/>
        </p:nvSpPr>
        <p:spPr>
          <a:xfrm>
            <a:off x="5617588" y="4884106"/>
            <a:ext cx="185195" cy="1851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847330BA-79A4-FF71-FA0E-A97127DE040B}"/>
              </a:ext>
            </a:extLst>
          </p:cNvPr>
          <p:cNvSpPr/>
          <p:nvPr/>
        </p:nvSpPr>
        <p:spPr>
          <a:xfrm>
            <a:off x="3982669" y="4311158"/>
            <a:ext cx="2029643" cy="61153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F809AA6-8F0E-1242-1C7F-C477898A2701}"/>
              </a:ext>
            </a:extLst>
          </p:cNvPr>
          <p:cNvSpPr/>
          <p:nvPr/>
        </p:nvSpPr>
        <p:spPr>
          <a:xfrm>
            <a:off x="4033045" y="5028797"/>
            <a:ext cx="1865982" cy="61153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CB03A495-8333-80D1-3813-2621145C9E2C}"/>
              </a:ext>
            </a:extLst>
          </p:cNvPr>
          <p:cNvSpPr txBox="1"/>
          <p:nvPr/>
        </p:nvSpPr>
        <p:spPr>
          <a:xfrm>
            <a:off x="4667502" y="4259866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VL10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E515701B-C452-0AEF-174B-567C39BE20A8}"/>
              </a:ext>
            </a:extLst>
          </p:cNvPr>
          <p:cNvSpPr txBox="1"/>
          <p:nvPr/>
        </p:nvSpPr>
        <p:spPr>
          <a:xfrm>
            <a:off x="4870241" y="5369797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VL20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BFEDB5AC-F1B2-108B-2E48-EA79963C5B18}"/>
              </a:ext>
            </a:extLst>
          </p:cNvPr>
          <p:cNvSpPr txBox="1"/>
          <p:nvPr/>
        </p:nvSpPr>
        <p:spPr>
          <a:xfrm>
            <a:off x="5381260" y="5082902"/>
            <a:ext cx="128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TRUNK(10,20)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6A7D2A7D-B1F5-A323-C978-D5DB414D4843}"/>
              </a:ext>
            </a:extLst>
          </p:cNvPr>
          <p:cNvSpPr txBox="1"/>
          <p:nvPr/>
        </p:nvSpPr>
        <p:spPr>
          <a:xfrm>
            <a:off x="2574050" y="5431101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10.1.2.2/30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02286F0A-BBE5-E870-12EB-9561B7C11CA6}"/>
              </a:ext>
            </a:extLst>
          </p:cNvPr>
          <p:cNvSpPr txBox="1"/>
          <p:nvPr/>
        </p:nvSpPr>
        <p:spPr>
          <a:xfrm>
            <a:off x="1435925" y="4822814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10.1.1.2/30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AE777838-723D-D985-C165-282BAA05136C}"/>
              </a:ext>
            </a:extLst>
          </p:cNvPr>
          <p:cNvSpPr txBox="1"/>
          <p:nvPr/>
        </p:nvSpPr>
        <p:spPr>
          <a:xfrm>
            <a:off x="6678625" y="5231355"/>
            <a:ext cx="1109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/>
              <a:t>ethernet-</a:t>
            </a:r>
            <a:r>
              <a:rPr lang="es-AR" sz="1400" b="1" dirty="0" err="1"/>
              <a:t>ccc</a:t>
            </a:r>
            <a:endParaRPr lang="es-AR" sz="1400" b="1" dirty="0"/>
          </a:p>
          <a:p>
            <a:r>
              <a:rPr lang="es-AR" sz="1400" b="1" dirty="0"/>
              <a:t>VC ID 1</a:t>
            </a:r>
          </a:p>
        </p:txBody>
      </p:sp>
      <p:sp>
        <p:nvSpPr>
          <p:cNvPr id="111" name="Forma libre 110">
            <a:extLst>
              <a:ext uri="{FF2B5EF4-FFF2-40B4-BE49-F238E27FC236}">
                <a16:creationId xmlns:a16="http://schemas.microsoft.com/office/drawing/2014/main" id="{CB05DCFE-73DB-2182-D123-BAD664BCA052}"/>
              </a:ext>
            </a:extLst>
          </p:cNvPr>
          <p:cNvSpPr/>
          <p:nvPr/>
        </p:nvSpPr>
        <p:spPr>
          <a:xfrm rot="20076096">
            <a:off x="5896695" y="4439727"/>
            <a:ext cx="1157750" cy="858490"/>
          </a:xfrm>
          <a:custGeom>
            <a:avLst/>
            <a:gdLst>
              <a:gd name="connsiteX0" fmla="*/ 0 w 871820"/>
              <a:gd name="connsiteY0" fmla="*/ 241007 h 703995"/>
              <a:gd name="connsiteX1" fmla="*/ 798654 w 871820"/>
              <a:gd name="connsiteY1" fmla="*/ 21088 h 703995"/>
              <a:gd name="connsiteX2" fmla="*/ 787079 w 871820"/>
              <a:gd name="connsiteY2" fmla="*/ 703995 h 7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820" h="703995">
                <a:moveTo>
                  <a:pt x="0" y="241007"/>
                </a:moveTo>
                <a:cubicBezTo>
                  <a:pt x="333737" y="92465"/>
                  <a:pt x="667474" y="-56077"/>
                  <a:pt x="798654" y="21088"/>
                </a:cubicBezTo>
                <a:cubicBezTo>
                  <a:pt x="929834" y="98253"/>
                  <a:pt x="858456" y="401124"/>
                  <a:pt x="787079" y="7039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BF659435-D194-C679-40C8-2AEBD1AA3ECD}"/>
              </a:ext>
            </a:extLst>
          </p:cNvPr>
          <p:cNvCxnSpPr>
            <a:stCxn id="98" idx="3"/>
            <a:endCxn id="93" idx="1"/>
          </p:cNvCxnSpPr>
          <p:nvPr/>
        </p:nvCxnSpPr>
        <p:spPr>
          <a:xfrm flipV="1">
            <a:off x="2125403" y="4665162"/>
            <a:ext cx="2233446" cy="573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873D1EFC-6A7D-E1BA-55B7-A298A5F5CC09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3138630" y="5361978"/>
            <a:ext cx="1236321" cy="352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orma libre 113">
            <a:extLst>
              <a:ext uri="{FF2B5EF4-FFF2-40B4-BE49-F238E27FC236}">
                <a16:creationId xmlns:a16="http://schemas.microsoft.com/office/drawing/2014/main" id="{6085EF3C-600C-762D-7979-08EC33F87B3D}"/>
              </a:ext>
            </a:extLst>
          </p:cNvPr>
          <p:cNvSpPr/>
          <p:nvPr/>
        </p:nvSpPr>
        <p:spPr>
          <a:xfrm>
            <a:off x="7315200" y="1893091"/>
            <a:ext cx="2112310" cy="3833881"/>
          </a:xfrm>
          <a:custGeom>
            <a:avLst/>
            <a:gdLst>
              <a:gd name="connsiteX0" fmla="*/ 11575 w 2112310"/>
              <a:gd name="connsiteY0" fmla="*/ 86180 h 3833881"/>
              <a:gd name="connsiteX1" fmla="*/ 1655180 w 2112310"/>
              <a:gd name="connsiteY1" fmla="*/ 456570 h 3833881"/>
              <a:gd name="connsiteX2" fmla="*/ 2002420 w 2112310"/>
              <a:gd name="connsiteY2" fmla="*/ 3616458 h 3833881"/>
              <a:gd name="connsiteX3" fmla="*/ 0 w 2112310"/>
              <a:gd name="connsiteY3" fmla="*/ 3303942 h 383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2310" h="3833881">
                <a:moveTo>
                  <a:pt x="11575" y="86180"/>
                </a:moveTo>
                <a:cubicBezTo>
                  <a:pt x="667474" y="-22815"/>
                  <a:pt x="1323373" y="-131810"/>
                  <a:pt x="1655180" y="456570"/>
                </a:cubicBezTo>
                <a:cubicBezTo>
                  <a:pt x="1986987" y="1044950"/>
                  <a:pt x="2278283" y="3141896"/>
                  <a:pt x="2002420" y="3616458"/>
                </a:cubicBezTo>
                <a:cubicBezTo>
                  <a:pt x="1726557" y="4091020"/>
                  <a:pt x="863278" y="3697481"/>
                  <a:pt x="0" y="3303942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99B6CC80-4C8F-BB20-A082-36D83E4FFDB6}"/>
              </a:ext>
            </a:extLst>
          </p:cNvPr>
          <p:cNvSpPr txBox="1"/>
          <p:nvPr/>
        </p:nvSpPr>
        <p:spPr>
          <a:xfrm>
            <a:off x="9315812" y="3759898"/>
            <a:ext cx="115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L2CIRCUIT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AA630CC-DE1D-81F1-58FF-4869D1794DA0}"/>
              </a:ext>
            </a:extLst>
          </p:cNvPr>
          <p:cNvSpPr txBox="1"/>
          <p:nvPr/>
        </p:nvSpPr>
        <p:spPr>
          <a:xfrm>
            <a:off x="1807876" y="124961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F5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ABFA3D59-DEF4-7C78-7165-78108FE94896}"/>
              </a:ext>
            </a:extLst>
          </p:cNvPr>
          <p:cNvSpPr txBox="1"/>
          <p:nvPr/>
        </p:nvSpPr>
        <p:spPr>
          <a:xfrm>
            <a:off x="4308803" y="198089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F1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B0E2659F-3619-C63A-5EEB-5C7AE3BB83F4}"/>
              </a:ext>
            </a:extLst>
          </p:cNvPr>
          <p:cNvSpPr txBox="1"/>
          <p:nvPr/>
        </p:nvSpPr>
        <p:spPr>
          <a:xfrm>
            <a:off x="4198556" y="123059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F0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178F7FDA-BC07-79F5-08D2-1E28065186EF}"/>
              </a:ext>
            </a:extLst>
          </p:cNvPr>
          <p:cNvSpPr txBox="1"/>
          <p:nvPr/>
        </p:nvSpPr>
        <p:spPr>
          <a:xfrm>
            <a:off x="5568703" y="149701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F2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2D5605A5-0285-FFEC-65C7-AD3E1A78BF3C}"/>
              </a:ext>
            </a:extLst>
          </p:cNvPr>
          <p:cNvSpPr txBox="1"/>
          <p:nvPr/>
        </p:nvSpPr>
        <p:spPr>
          <a:xfrm>
            <a:off x="7019467" y="162681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F3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D5E75492-6D36-819D-31AC-C28A1AAC3B70}"/>
              </a:ext>
            </a:extLst>
          </p:cNvPr>
          <p:cNvSpPr txBox="1"/>
          <p:nvPr/>
        </p:nvSpPr>
        <p:spPr>
          <a:xfrm>
            <a:off x="2862873" y="19026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F6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EF2EC73F-6A2F-F714-71E8-242CEE79A747}"/>
              </a:ext>
            </a:extLst>
          </p:cNvPr>
          <p:cNvSpPr txBox="1"/>
          <p:nvPr/>
        </p:nvSpPr>
        <p:spPr>
          <a:xfrm>
            <a:off x="8924428" y="196926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F4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EEDA0B00-D7E8-1763-E4B1-060995FFB84F}"/>
              </a:ext>
            </a:extLst>
          </p:cNvPr>
          <p:cNvSpPr txBox="1"/>
          <p:nvPr/>
        </p:nvSpPr>
        <p:spPr>
          <a:xfrm>
            <a:off x="1791776" y="427299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F5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3FA33661-2746-8BC2-6540-A488871D2B6C}"/>
              </a:ext>
            </a:extLst>
          </p:cNvPr>
          <p:cNvSpPr txBox="1"/>
          <p:nvPr/>
        </p:nvSpPr>
        <p:spPr>
          <a:xfrm>
            <a:off x="4292703" y="500427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9A2F4B6D-D359-6A12-50CB-6878A0FA6340}"/>
              </a:ext>
            </a:extLst>
          </p:cNvPr>
          <p:cNvSpPr txBox="1"/>
          <p:nvPr/>
        </p:nvSpPr>
        <p:spPr>
          <a:xfrm>
            <a:off x="4182456" y="425397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F0</a:t>
            </a:r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796B83CE-2508-D130-2DAD-8D8EB3D37C40}"/>
              </a:ext>
            </a:extLst>
          </p:cNvPr>
          <p:cNvSpPr txBox="1"/>
          <p:nvPr/>
        </p:nvSpPr>
        <p:spPr>
          <a:xfrm>
            <a:off x="5552603" y="452039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F2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4342796B-B317-05A6-253C-A15534C57EA3}"/>
              </a:ext>
            </a:extLst>
          </p:cNvPr>
          <p:cNvSpPr txBox="1"/>
          <p:nvPr/>
        </p:nvSpPr>
        <p:spPr>
          <a:xfrm>
            <a:off x="7003367" y="465019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F3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C34F5EC4-25DF-948A-CA4C-774576B721C5}"/>
              </a:ext>
            </a:extLst>
          </p:cNvPr>
          <p:cNvSpPr txBox="1"/>
          <p:nvPr/>
        </p:nvSpPr>
        <p:spPr>
          <a:xfrm>
            <a:off x="2846773" y="492606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F6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37302769-4AD2-441A-444E-4DD881BB2F2D}"/>
              </a:ext>
            </a:extLst>
          </p:cNvPr>
          <p:cNvSpPr txBox="1"/>
          <p:nvPr/>
        </p:nvSpPr>
        <p:spPr>
          <a:xfrm>
            <a:off x="9025152" y="56403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F4</a:t>
            </a:r>
          </a:p>
        </p:txBody>
      </p:sp>
    </p:spTree>
    <p:extLst>
      <p:ext uri="{BB962C8B-B14F-4D97-AF65-F5344CB8AC3E}">
        <p14:creationId xmlns:p14="http://schemas.microsoft.com/office/powerpoint/2010/main" val="4276866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Macintosh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 2013 - 2022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rogelio alvez</dc:creator>
  <cp:lastModifiedBy>rogelio alvez</cp:lastModifiedBy>
  <cp:revision>1</cp:revision>
  <dcterms:created xsi:type="dcterms:W3CDTF">2023-01-09T16:44:06Z</dcterms:created>
  <dcterms:modified xsi:type="dcterms:W3CDTF">2023-01-09T17:21:55Z</dcterms:modified>
</cp:coreProperties>
</file>