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947B6-526C-457C-90A4-11189E3FD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1BE61-9FE8-47CF-8DEE-23C91CF66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8506-3EDD-42C6-B543-49CE7E93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06AA1-478D-4F21-AA58-97E26516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F447C-7A65-400E-BAB1-4E9479A0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0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1F9C-B314-4B65-B434-6E9455041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90333-6070-4EC5-81CE-9C717B7B9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71AF5-AC5C-4E66-851C-637E3204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5BAE9-D609-4CD7-98FC-D51B4784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FC4FD-0023-46E5-868F-5CACFB11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3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5D19F-2C25-4182-B587-79F85946F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312B5-ABD5-4CA7-B2E1-EE79323C1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532F6-9584-470E-9B3F-91689704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7729D-881B-45D0-A138-845BEA09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4BF17-69A1-4C95-B24A-04B1DA9A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1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5BCF-C6A7-4D75-A646-7BD31E7C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F2DEE-65F7-4EB4-8F62-CE15A06C7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B33DD-7899-4A53-8DED-9F01A77F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EA1B6-C7A4-41F1-98C0-24DD3006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07BD7-22E8-4ED1-A0B6-342D45B4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7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20410-55E0-4668-A5A2-6C7FB82EB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CE49E-C8F4-46AE-A339-586521078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7853-7621-4B7A-B601-28DC3B6E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A0892-D853-4FCF-A09B-CCC52CF5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248C5-0D31-4C96-8522-97C20967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8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20521-FCF1-40BB-8683-3F937B4C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9594E-3768-4BFC-8652-3B4E630A0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95674-4331-4457-87E7-E0B3E8D95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74475-B37D-42A4-A97F-DDC76FCB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BFFFA-E71C-4001-A5D4-64BCE44C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0B485-AD53-4AA3-BFAA-17987896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DC308-5711-4CA9-8996-68D61E95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BFEA-A239-4166-BE17-C2CC02744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33EEE-9AA1-4CEA-926C-DE2292D7C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707BE-00A9-44E3-BB6A-D7071D47A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8D1D5-B2B6-4CF1-B5A8-7FBAE2B0A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A4125A-0ED8-4ABA-B688-3CB8AFEB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559262-DD6B-453D-9081-9BC4B180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F906A4-D6CC-4894-8D16-65C2C868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7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2A74A-BCD3-4D27-A08C-D4EEFB3B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E8A37E-6693-4A7C-A266-FD188200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D07BEB-A1BD-4918-A2AD-B0FC7E06A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9D180-0304-406F-BB4E-39A2AA98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C1425-E5D3-4641-9B02-54C852B3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8339D-FAF3-4850-8677-5379E374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46B3D-02A4-40B2-84C6-FC5D328D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9F43F-7AA8-4B1E-81DE-B1AD4E91C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CB498-DF3D-4BB8-895F-E5714D1E0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E54CA-1524-4586-8B84-7CCFCB544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5DAC4-0754-4FC4-8F69-6B0AC6AFC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C5CC7-C7F9-4BE2-8A0E-10A1D62F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8A40B-4145-49DD-80A4-BF9CEADF9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8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DD71-7D23-4DDE-BFE7-93264149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B01AD9-6E96-4B75-B21A-A41C7DDC7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ADB2A-A654-4EC8-8561-E890F8548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7D3EA-4392-488A-A695-9CC74AE2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20F79-33CB-4E76-9F25-43F5FE8E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E7A26-D198-40A4-8DEC-057DF0E6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9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B827C4-2497-4726-A2A8-5D92E08B8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B0530-2A9D-4650-BD3C-FFF16F71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5B946-04D2-4616-92DF-24045042C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6610A-BCDE-443F-B71B-8E5B63BCB4E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A1105-DC9E-4290-ABE4-3415F0D88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9BBC5-125B-4009-8196-E28F77B13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134F7-4F18-42D0-898F-B0C00D3082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817091896,&quot;Placement&quot;:&quot;Footer&quot;,&quot;Top&quot;:523.380066,&quot;Left&quot;:433.7238,&quot;SlideWidth&quot;:960,&quot;SlideHeight&quot;:540}">
            <a:extLst>
              <a:ext uri="{FF2B5EF4-FFF2-40B4-BE49-F238E27FC236}">
                <a16:creationId xmlns:a16="http://schemas.microsoft.com/office/drawing/2014/main" id="{CEEF13D4-138B-4568-8868-C31CB2F29798}"/>
              </a:ext>
            </a:extLst>
          </p:cNvPr>
          <p:cNvSpPr txBox="1"/>
          <p:nvPr userDrawn="1"/>
        </p:nvSpPr>
        <p:spPr>
          <a:xfrm>
            <a:off x="5508292" y="6646927"/>
            <a:ext cx="1175415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700">
                <a:solidFill>
                  <a:srgbClr val="000000"/>
                </a:solidFill>
                <a:latin typeface="Calibri" panose="020F0502020204030204" pitchFamily="34" charset="0"/>
              </a:rPr>
              <a:t>Juniper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30046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C8C697D5-93E2-45B0-8170-3A89D19BA358}"/>
              </a:ext>
            </a:extLst>
          </p:cNvPr>
          <p:cNvSpPr/>
          <p:nvPr/>
        </p:nvSpPr>
        <p:spPr>
          <a:xfrm>
            <a:off x="1268361" y="-1445342"/>
            <a:ext cx="5810865" cy="87015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997E2B-4575-4DA5-95AB-A78C9D1BC3AA}"/>
              </a:ext>
            </a:extLst>
          </p:cNvPr>
          <p:cNvCxnSpPr>
            <a:cxnSpLocks/>
          </p:cNvCxnSpPr>
          <p:nvPr/>
        </p:nvCxnSpPr>
        <p:spPr>
          <a:xfrm>
            <a:off x="2368550" y="-311150"/>
            <a:ext cx="0" cy="520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809EB4-6D85-4094-842C-C5B88C21462B}"/>
              </a:ext>
            </a:extLst>
          </p:cNvPr>
          <p:cNvCxnSpPr>
            <a:cxnSpLocks/>
          </p:cNvCxnSpPr>
          <p:nvPr/>
        </p:nvCxnSpPr>
        <p:spPr>
          <a:xfrm>
            <a:off x="2216150" y="-311150"/>
            <a:ext cx="0" cy="520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CE359AE-21C2-41B9-BA82-60B923FE599D}"/>
              </a:ext>
            </a:extLst>
          </p:cNvPr>
          <p:cNvSpPr/>
          <p:nvPr/>
        </p:nvSpPr>
        <p:spPr>
          <a:xfrm>
            <a:off x="2405029" y="705645"/>
            <a:ext cx="3200400" cy="18952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R1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08823B-617E-4642-8F48-2C2F8D5F141E}"/>
              </a:ext>
            </a:extLst>
          </p:cNvPr>
          <p:cNvSpPr/>
          <p:nvPr/>
        </p:nvSpPr>
        <p:spPr>
          <a:xfrm>
            <a:off x="3117849" y="1962944"/>
            <a:ext cx="1768537" cy="485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VRF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6E9AC-A4A3-496A-AE5F-27A805692A61}"/>
              </a:ext>
            </a:extLst>
          </p:cNvPr>
          <p:cNvSpPr/>
          <p:nvPr/>
        </p:nvSpPr>
        <p:spPr>
          <a:xfrm>
            <a:off x="3117849" y="869711"/>
            <a:ext cx="1768537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vlan 100, </a:t>
            </a:r>
            <a:r>
              <a:rPr lang="en-US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vxlan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100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B0918D-03E5-4417-894E-642C69036DC9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4002118" y="1288811"/>
            <a:ext cx="0" cy="674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561308D-3977-4EA5-BF83-8840012F4216}"/>
              </a:ext>
            </a:extLst>
          </p:cNvPr>
          <p:cNvSpPr/>
          <p:nvPr/>
        </p:nvSpPr>
        <p:spPr>
          <a:xfrm>
            <a:off x="1638299" y="209550"/>
            <a:ext cx="4343397" cy="3238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EVPN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192.168.1/24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7757D7-5147-414F-9D9E-7F729DB57527}"/>
              </a:ext>
            </a:extLst>
          </p:cNvPr>
          <p:cNvSpPr/>
          <p:nvPr/>
        </p:nvSpPr>
        <p:spPr>
          <a:xfrm>
            <a:off x="1816100" y="-1022350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FE1F38-61A7-4147-B3A6-760F2C805673}"/>
              </a:ext>
            </a:extLst>
          </p:cNvPr>
          <p:cNvSpPr/>
          <p:nvPr/>
        </p:nvSpPr>
        <p:spPr>
          <a:xfrm>
            <a:off x="1968500" y="-869950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2BB934-0336-4073-96A5-1BBC20D81EFB}"/>
              </a:ext>
            </a:extLst>
          </p:cNvPr>
          <p:cNvSpPr/>
          <p:nvPr/>
        </p:nvSpPr>
        <p:spPr>
          <a:xfrm>
            <a:off x="2120900" y="-717550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hosts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AA8AD9-82A3-400B-8258-845E8A1D540D}"/>
              </a:ext>
            </a:extLst>
          </p:cNvPr>
          <p:cNvCxnSpPr>
            <a:stCxn id="12" idx="2"/>
          </p:cNvCxnSpPr>
          <p:nvPr/>
        </p:nvCxnSpPr>
        <p:spPr>
          <a:xfrm>
            <a:off x="2546350" y="-111125"/>
            <a:ext cx="0" cy="320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DEEF740-F2D3-4713-B044-F0B2507BB009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002118" y="533400"/>
            <a:ext cx="0" cy="336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52F20E4D-A7CE-4AD1-8A6C-3ADA05287655}"/>
              </a:ext>
            </a:extLst>
          </p:cNvPr>
          <p:cNvSpPr/>
          <p:nvPr/>
        </p:nvSpPr>
        <p:spPr>
          <a:xfrm>
            <a:off x="2405029" y="4020285"/>
            <a:ext cx="3200393" cy="6868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R2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200A75-3730-4DF0-8911-5BD705ABDE0B}"/>
              </a:ext>
            </a:extLst>
          </p:cNvPr>
          <p:cNvCxnSpPr>
            <a:cxnSpLocks/>
            <a:stCxn id="22" idx="0"/>
            <a:endCxn id="5" idx="4"/>
          </p:cNvCxnSpPr>
          <p:nvPr/>
        </p:nvCxnSpPr>
        <p:spPr>
          <a:xfrm flipH="1" flipV="1">
            <a:off x="4002118" y="2448490"/>
            <a:ext cx="3108" cy="15717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2B2FDAE-1EB1-44C5-A4D7-2BABFC6B21B6}"/>
              </a:ext>
            </a:extLst>
          </p:cNvPr>
          <p:cNvSpPr txBox="1"/>
          <p:nvPr/>
        </p:nvSpPr>
        <p:spPr>
          <a:xfrm>
            <a:off x="3992454" y="1440349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irb.100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192.168.1.200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49636D-6C8D-4CE9-BFB8-63B7EE2C25ED}"/>
              </a:ext>
            </a:extLst>
          </p:cNvPr>
          <p:cNvSpPr txBox="1"/>
          <p:nvPr/>
        </p:nvSpPr>
        <p:spPr>
          <a:xfrm>
            <a:off x="4025612" y="2634880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et-0/0/0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172.16.2.1/24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CC2208-E06B-4E5E-AF41-A28EC84AEB73}"/>
              </a:ext>
            </a:extLst>
          </p:cNvPr>
          <p:cNvSpPr txBox="1"/>
          <p:nvPr/>
        </p:nvSpPr>
        <p:spPr>
          <a:xfrm>
            <a:off x="3117849" y="-751404"/>
            <a:ext cx="2235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192.168.1.1/24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D.G. =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192.168.1.200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54B1BE-14E7-47CB-A51E-419DFE178E33}"/>
              </a:ext>
            </a:extLst>
          </p:cNvPr>
          <p:cNvSpPr txBox="1"/>
          <p:nvPr/>
        </p:nvSpPr>
        <p:spPr>
          <a:xfrm>
            <a:off x="4011184" y="3518446"/>
            <a:ext cx="13340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et-0/0/0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172.16.2.2/24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1F0CAD-0444-46B5-9E0F-D85AF1FE4EFB}"/>
              </a:ext>
            </a:extLst>
          </p:cNvPr>
          <p:cNvCxnSpPr>
            <a:cxnSpLocks/>
          </p:cNvCxnSpPr>
          <p:nvPr/>
        </p:nvCxnSpPr>
        <p:spPr>
          <a:xfrm>
            <a:off x="3884386" y="2640449"/>
            <a:ext cx="0" cy="13236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C22EAF1-400F-48D2-9ABD-63781FDA8A82}"/>
              </a:ext>
            </a:extLst>
          </p:cNvPr>
          <p:cNvSpPr txBox="1"/>
          <p:nvPr/>
        </p:nvSpPr>
        <p:spPr>
          <a:xfrm>
            <a:off x="3393427" y="3038477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BGP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inet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4402B8B-C7B4-43F1-B86B-BD35E46BCE5D}"/>
              </a:ext>
            </a:extLst>
          </p:cNvPr>
          <p:cNvCxnSpPr>
            <a:cxnSpLocks/>
            <a:stCxn id="22" idx="2"/>
            <a:endCxn id="38" idx="0"/>
          </p:cNvCxnSpPr>
          <p:nvPr/>
        </p:nvCxnSpPr>
        <p:spPr>
          <a:xfrm>
            <a:off x="4005226" y="4707131"/>
            <a:ext cx="7974" cy="13333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0F7EB67F-06B1-4DCC-9688-AC1DEF81F001}"/>
              </a:ext>
            </a:extLst>
          </p:cNvPr>
          <p:cNvSpPr txBox="1"/>
          <p:nvPr/>
        </p:nvSpPr>
        <p:spPr>
          <a:xfrm>
            <a:off x="4855268" y="6215010"/>
            <a:ext cx="220757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192.168.2.1/24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D.G. = </a:t>
            </a:r>
            <a:r>
              <a:rPr lang="en-US" sz="1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192.168.2.200</a:t>
            </a:r>
            <a:endParaRPr lang="en-US" sz="1400" b="1" dirty="0">
              <a:solidFill>
                <a:srgbClr val="000099"/>
              </a:solidFill>
            </a:endParaRPr>
          </a:p>
          <a:p>
            <a:endParaRPr lang="en-US" sz="14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D713E53-7488-4A7A-99C8-65EEC712696B}"/>
              </a:ext>
            </a:extLst>
          </p:cNvPr>
          <p:cNvSpPr/>
          <p:nvPr/>
        </p:nvSpPr>
        <p:spPr>
          <a:xfrm>
            <a:off x="1638299" y="5345626"/>
            <a:ext cx="4343397" cy="3238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192.168.2/24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AFB5497-8CCB-4FEE-9266-B2920F2FFCC6}"/>
              </a:ext>
            </a:extLst>
          </p:cNvPr>
          <p:cNvSpPr/>
          <p:nvPr/>
        </p:nvSpPr>
        <p:spPr>
          <a:xfrm>
            <a:off x="2135621" y="2749494"/>
            <a:ext cx="1479745" cy="239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BGP </a:t>
            </a:r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192.168.1/24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48DC598-8B01-45F8-9E86-DACD3397E501}"/>
              </a:ext>
            </a:extLst>
          </p:cNvPr>
          <p:cNvCxnSpPr>
            <a:cxnSpLocks/>
          </p:cNvCxnSpPr>
          <p:nvPr/>
        </p:nvCxnSpPr>
        <p:spPr>
          <a:xfrm>
            <a:off x="2973000" y="3028252"/>
            <a:ext cx="0" cy="1767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AA4C3F51-8919-43C9-9EC0-10147BDD8EC5}"/>
              </a:ext>
            </a:extLst>
          </p:cNvPr>
          <p:cNvSpPr/>
          <p:nvPr/>
        </p:nvSpPr>
        <p:spPr>
          <a:xfrm>
            <a:off x="2134281" y="3576475"/>
            <a:ext cx="1479745" cy="239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BGP </a:t>
            </a:r>
            <a:r>
              <a:rPr lang="en-US" sz="1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192.168.1/24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2109972-5C67-44A4-943F-18A760E13D98}"/>
              </a:ext>
            </a:extLst>
          </p:cNvPr>
          <p:cNvCxnSpPr>
            <a:cxnSpLocks/>
          </p:cNvCxnSpPr>
          <p:nvPr/>
        </p:nvCxnSpPr>
        <p:spPr>
          <a:xfrm rot="10800000">
            <a:off x="2972954" y="3360867"/>
            <a:ext cx="0" cy="1767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1B0B8FEA-3397-461F-83E9-054760026A87}"/>
              </a:ext>
            </a:extLst>
          </p:cNvPr>
          <p:cNvSpPr/>
          <p:nvPr/>
        </p:nvSpPr>
        <p:spPr>
          <a:xfrm>
            <a:off x="3587750" y="6040437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5C8DBB8-DABA-44DA-879D-747205B09B3F}"/>
              </a:ext>
            </a:extLst>
          </p:cNvPr>
          <p:cNvSpPr/>
          <p:nvPr/>
        </p:nvSpPr>
        <p:spPr>
          <a:xfrm>
            <a:off x="3740150" y="6192837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4CAC24-AC2B-4352-A02C-FCAC2CDB9624}"/>
              </a:ext>
            </a:extLst>
          </p:cNvPr>
          <p:cNvSpPr/>
          <p:nvPr/>
        </p:nvSpPr>
        <p:spPr>
          <a:xfrm>
            <a:off x="3892550" y="6345237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hosts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B427C2C-53B7-46C7-A248-3E2997E80E33}"/>
              </a:ext>
            </a:extLst>
          </p:cNvPr>
          <p:cNvGrpSpPr/>
          <p:nvPr/>
        </p:nvGrpSpPr>
        <p:grpSpPr>
          <a:xfrm>
            <a:off x="4152900" y="5669476"/>
            <a:ext cx="156268" cy="675760"/>
            <a:chOff x="4152900" y="5271014"/>
            <a:chExt cx="152400" cy="698918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E556860-91F6-419F-B248-5B450A8F08DF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00" y="5283061"/>
              <a:ext cx="0" cy="5344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5F51EBD-FEB8-4B5B-8980-77AC6EC2BD5C}"/>
                </a:ext>
              </a:extLst>
            </p:cNvPr>
            <p:cNvCxnSpPr>
              <a:cxnSpLocks/>
            </p:cNvCxnSpPr>
            <p:nvPr/>
          </p:nvCxnSpPr>
          <p:spPr>
            <a:xfrm>
              <a:off x="4305300" y="5271014"/>
              <a:ext cx="0" cy="698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75FF3B77-C5BF-47F3-832E-C4164E64BC38}"/>
              </a:ext>
            </a:extLst>
          </p:cNvPr>
          <p:cNvSpPr txBox="1"/>
          <p:nvPr/>
        </p:nvSpPr>
        <p:spPr>
          <a:xfrm>
            <a:off x="4002117" y="4758949"/>
            <a:ext cx="19399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192.168.2.200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A2790EE-BEF3-45E7-903F-63BB0228A754}"/>
              </a:ext>
            </a:extLst>
          </p:cNvPr>
          <p:cNvSpPr/>
          <p:nvPr/>
        </p:nvSpPr>
        <p:spPr>
          <a:xfrm>
            <a:off x="5003282" y="-241115"/>
            <a:ext cx="1101324" cy="6393470"/>
          </a:xfrm>
          <a:custGeom>
            <a:avLst/>
            <a:gdLst>
              <a:gd name="connsiteX0" fmla="*/ 0 w 1101324"/>
              <a:gd name="connsiteY0" fmla="*/ 0 h 4775200"/>
              <a:gd name="connsiteX1" fmla="*/ 1092200 w 1101324"/>
              <a:gd name="connsiteY1" fmla="*/ 2146300 h 4775200"/>
              <a:gd name="connsiteX2" fmla="*/ 431800 w 1101324"/>
              <a:gd name="connsiteY2" fmla="*/ 477520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1324" h="4775200">
                <a:moveTo>
                  <a:pt x="0" y="0"/>
                </a:moveTo>
                <a:cubicBezTo>
                  <a:pt x="510116" y="675216"/>
                  <a:pt x="1020233" y="1350433"/>
                  <a:pt x="1092200" y="2146300"/>
                </a:cubicBezTo>
                <a:cubicBezTo>
                  <a:pt x="1164167" y="2942167"/>
                  <a:pt x="797983" y="3858683"/>
                  <a:pt x="431800" y="4775200"/>
                </a:cubicBezTo>
              </a:path>
            </a:pathLst>
          </a:cu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0D846A8-0A86-4D9E-9D98-FF11203862C1}"/>
              </a:ext>
            </a:extLst>
          </p:cNvPr>
          <p:cNvSpPr txBox="1"/>
          <p:nvPr/>
        </p:nvSpPr>
        <p:spPr>
          <a:xfrm>
            <a:off x="5772776" y="778629"/>
            <a:ext cx="728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9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D3D8C9F-3047-403C-8AE6-7A973B2DA1FA}"/>
              </a:ext>
            </a:extLst>
          </p:cNvPr>
          <p:cNvSpPr/>
          <p:nvPr/>
        </p:nvSpPr>
        <p:spPr>
          <a:xfrm>
            <a:off x="1268361" y="-1445342"/>
            <a:ext cx="5810865" cy="87015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997E2B-4575-4DA5-95AB-A78C9D1BC3AA}"/>
              </a:ext>
            </a:extLst>
          </p:cNvPr>
          <p:cNvCxnSpPr>
            <a:cxnSpLocks/>
          </p:cNvCxnSpPr>
          <p:nvPr/>
        </p:nvCxnSpPr>
        <p:spPr>
          <a:xfrm>
            <a:off x="2368550" y="-311150"/>
            <a:ext cx="0" cy="520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809EB4-6D85-4094-842C-C5B88C21462B}"/>
              </a:ext>
            </a:extLst>
          </p:cNvPr>
          <p:cNvCxnSpPr>
            <a:cxnSpLocks/>
          </p:cNvCxnSpPr>
          <p:nvPr/>
        </p:nvCxnSpPr>
        <p:spPr>
          <a:xfrm>
            <a:off x="2216150" y="-311150"/>
            <a:ext cx="0" cy="520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CE359AE-21C2-41B9-BA82-60B923FE599D}"/>
              </a:ext>
            </a:extLst>
          </p:cNvPr>
          <p:cNvSpPr/>
          <p:nvPr/>
        </p:nvSpPr>
        <p:spPr>
          <a:xfrm>
            <a:off x="2408184" y="705645"/>
            <a:ext cx="3200400" cy="18952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R1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08823B-617E-4642-8F48-2C2F8D5F141E}"/>
              </a:ext>
            </a:extLst>
          </p:cNvPr>
          <p:cNvSpPr/>
          <p:nvPr/>
        </p:nvSpPr>
        <p:spPr>
          <a:xfrm>
            <a:off x="3117849" y="1962944"/>
            <a:ext cx="1768537" cy="485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VRF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6E9AC-A4A3-496A-AE5F-27A805692A61}"/>
              </a:ext>
            </a:extLst>
          </p:cNvPr>
          <p:cNvSpPr/>
          <p:nvPr/>
        </p:nvSpPr>
        <p:spPr>
          <a:xfrm>
            <a:off x="3117849" y="869711"/>
            <a:ext cx="1768537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vlan 100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B0918D-03E5-4417-894E-642C69036DC9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4002118" y="1288811"/>
            <a:ext cx="0" cy="674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561308D-3977-4EA5-BF83-8840012F4216}"/>
              </a:ext>
            </a:extLst>
          </p:cNvPr>
          <p:cNvSpPr/>
          <p:nvPr/>
        </p:nvSpPr>
        <p:spPr>
          <a:xfrm>
            <a:off x="1638299" y="209550"/>
            <a:ext cx="4343397" cy="3238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EVPN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10.150.10/24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7757D7-5147-414F-9D9E-7F729DB57527}"/>
              </a:ext>
            </a:extLst>
          </p:cNvPr>
          <p:cNvSpPr/>
          <p:nvPr/>
        </p:nvSpPr>
        <p:spPr>
          <a:xfrm>
            <a:off x="1816100" y="-1022350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FE1F38-61A7-4147-B3A6-760F2C805673}"/>
              </a:ext>
            </a:extLst>
          </p:cNvPr>
          <p:cNvSpPr/>
          <p:nvPr/>
        </p:nvSpPr>
        <p:spPr>
          <a:xfrm>
            <a:off x="1968500" y="-869950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2BB934-0336-4073-96A5-1BBC20D81EFB}"/>
              </a:ext>
            </a:extLst>
          </p:cNvPr>
          <p:cNvSpPr/>
          <p:nvPr/>
        </p:nvSpPr>
        <p:spPr>
          <a:xfrm>
            <a:off x="2120900" y="-717550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hosts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AA8AD9-82A3-400B-8258-845E8A1D540D}"/>
              </a:ext>
            </a:extLst>
          </p:cNvPr>
          <p:cNvCxnSpPr>
            <a:stCxn id="12" idx="2"/>
          </p:cNvCxnSpPr>
          <p:nvPr/>
        </p:nvCxnSpPr>
        <p:spPr>
          <a:xfrm>
            <a:off x="2546350" y="-111125"/>
            <a:ext cx="0" cy="320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DEEF740-F2D3-4713-B044-F0B2507BB009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002118" y="533400"/>
            <a:ext cx="0" cy="336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52F20E4D-A7CE-4AD1-8A6C-3ADA05287655}"/>
              </a:ext>
            </a:extLst>
          </p:cNvPr>
          <p:cNvSpPr/>
          <p:nvPr/>
        </p:nvSpPr>
        <p:spPr>
          <a:xfrm>
            <a:off x="2408183" y="4020285"/>
            <a:ext cx="3200401" cy="6868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R2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200A75-3730-4DF0-8911-5BD705ABDE0B}"/>
              </a:ext>
            </a:extLst>
          </p:cNvPr>
          <p:cNvCxnSpPr>
            <a:cxnSpLocks/>
            <a:stCxn id="22" idx="0"/>
            <a:endCxn id="4" idx="2"/>
          </p:cNvCxnSpPr>
          <p:nvPr/>
        </p:nvCxnSpPr>
        <p:spPr>
          <a:xfrm flipV="1">
            <a:off x="4008384" y="2600891"/>
            <a:ext cx="0" cy="1419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FCC2208-E06B-4E5E-AF41-A28EC84AEB73}"/>
              </a:ext>
            </a:extLst>
          </p:cNvPr>
          <p:cNvSpPr txBox="1"/>
          <p:nvPr/>
        </p:nvSpPr>
        <p:spPr>
          <a:xfrm>
            <a:off x="3117849" y="-751404"/>
            <a:ext cx="2235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10.150.10.1/24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D.G. =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10.150.10.254</a:t>
            </a:r>
          </a:p>
        </p:txBody>
      </p:sp>
      <p:sp>
        <p:nvSpPr>
          <p:cNvPr id="42" name="Cloud 41">
            <a:extLst>
              <a:ext uri="{FF2B5EF4-FFF2-40B4-BE49-F238E27FC236}">
                <a16:creationId xmlns:a16="http://schemas.microsoft.com/office/drawing/2014/main" id="{6F81A439-B1B9-4154-AFEA-A5FEF9BC77CE}"/>
              </a:ext>
            </a:extLst>
          </p:cNvPr>
          <p:cNvSpPr/>
          <p:nvPr/>
        </p:nvSpPr>
        <p:spPr>
          <a:xfrm>
            <a:off x="3489066" y="3043162"/>
            <a:ext cx="1308100" cy="4891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1F0CAD-0444-46B5-9E0F-D85AF1FE4EFB}"/>
              </a:ext>
            </a:extLst>
          </p:cNvPr>
          <p:cNvCxnSpPr>
            <a:cxnSpLocks/>
          </p:cNvCxnSpPr>
          <p:nvPr/>
        </p:nvCxnSpPr>
        <p:spPr>
          <a:xfrm>
            <a:off x="3892550" y="2625913"/>
            <a:ext cx="0" cy="13236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B281A53D-68FD-4AAF-8071-39B349B2B510}"/>
              </a:ext>
            </a:extLst>
          </p:cNvPr>
          <p:cNvSpPr/>
          <p:nvPr/>
        </p:nvSpPr>
        <p:spPr>
          <a:xfrm>
            <a:off x="3176297" y="4106939"/>
            <a:ext cx="1768537" cy="485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VRF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8F44EB6-5D22-42A1-A59D-4D7067FF7901}"/>
              </a:ext>
            </a:extLst>
          </p:cNvPr>
          <p:cNvSpPr txBox="1"/>
          <p:nvPr/>
        </p:nvSpPr>
        <p:spPr>
          <a:xfrm>
            <a:off x="3096399" y="3513198"/>
            <a:ext cx="718466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100" dirty="0">
                <a:latin typeface="Comic Sans MS" panose="030F0702030302020204" pitchFamily="66" charset="0"/>
              </a:rPr>
              <a:t>BGP</a:t>
            </a:r>
          </a:p>
          <a:p>
            <a:pPr algn="r"/>
            <a:r>
              <a:rPr lang="en-US" sz="1100" dirty="0" err="1">
                <a:latin typeface="Comic Sans MS" panose="030F0702030302020204" pitchFamily="66" charset="0"/>
              </a:rPr>
              <a:t>inet-vpn</a:t>
            </a:r>
            <a:endParaRPr lang="en-US" sz="110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02F653E-5F73-456E-86A9-C81902782CF6}"/>
              </a:ext>
            </a:extLst>
          </p:cNvPr>
          <p:cNvSpPr/>
          <p:nvPr/>
        </p:nvSpPr>
        <p:spPr>
          <a:xfrm>
            <a:off x="1570852" y="2773136"/>
            <a:ext cx="1478404" cy="278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BGP </a:t>
            </a:r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10.150.10/24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A042E8D-4C7B-4C73-A507-C5261F218C32}"/>
              </a:ext>
            </a:extLst>
          </p:cNvPr>
          <p:cNvCxnSpPr>
            <a:cxnSpLocks/>
          </p:cNvCxnSpPr>
          <p:nvPr/>
        </p:nvCxnSpPr>
        <p:spPr>
          <a:xfrm>
            <a:off x="2408230" y="3051894"/>
            <a:ext cx="0" cy="1767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727704D-0967-40A1-8D64-F405EC79A79D}"/>
              </a:ext>
            </a:extLst>
          </p:cNvPr>
          <p:cNvSpPr/>
          <p:nvPr/>
        </p:nvSpPr>
        <p:spPr>
          <a:xfrm>
            <a:off x="1569511" y="3600117"/>
            <a:ext cx="1479745" cy="239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BGP </a:t>
            </a:r>
            <a:r>
              <a:rPr lang="en-US" sz="1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192.168.1/24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F214F04-E1B5-4B70-B441-8455C317A14D}"/>
              </a:ext>
            </a:extLst>
          </p:cNvPr>
          <p:cNvCxnSpPr>
            <a:cxnSpLocks/>
          </p:cNvCxnSpPr>
          <p:nvPr/>
        </p:nvCxnSpPr>
        <p:spPr>
          <a:xfrm rot="10800000">
            <a:off x="2408184" y="3384509"/>
            <a:ext cx="0" cy="1767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659F32A-EAF6-41E5-9EEB-016356B2F18F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010088" y="4707131"/>
            <a:ext cx="3112" cy="13333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F17EECD-39E0-4B02-83CC-77C0126AA95C}"/>
              </a:ext>
            </a:extLst>
          </p:cNvPr>
          <p:cNvSpPr txBox="1"/>
          <p:nvPr/>
        </p:nvSpPr>
        <p:spPr>
          <a:xfrm>
            <a:off x="4855268" y="6215010"/>
            <a:ext cx="220757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192.168.2.1/24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D.G. = </a:t>
            </a:r>
            <a:r>
              <a:rPr lang="en-US" sz="1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192.168.2.200</a:t>
            </a:r>
            <a:endParaRPr lang="en-US" sz="1400" b="1" dirty="0">
              <a:solidFill>
                <a:srgbClr val="000099"/>
              </a:solidFill>
            </a:endParaRPr>
          </a:p>
          <a:p>
            <a:endParaRPr lang="en-US" sz="14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B5E1F1D-63BA-4684-8B06-5D9A79D4AD17}"/>
              </a:ext>
            </a:extLst>
          </p:cNvPr>
          <p:cNvSpPr/>
          <p:nvPr/>
        </p:nvSpPr>
        <p:spPr>
          <a:xfrm>
            <a:off x="1638299" y="5345626"/>
            <a:ext cx="4343397" cy="3238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192.168.2/24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F4A42EF-8A38-403E-882D-6AFD17C7A4A5}"/>
              </a:ext>
            </a:extLst>
          </p:cNvPr>
          <p:cNvSpPr/>
          <p:nvPr/>
        </p:nvSpPr>
        <p:spPr>
          <a:xfrm>
            <a:off x="3587750" y="6040437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7057763-A38F-4F2C-B583-60DD2B082C0D}"/>
              </a:ext>
            </a:extLst>
          </p:cNvPr>
          <p:cNvSpPr/>
          <p:nvPr/>
        </p:nvSpPr>
        <p:spPr>
          <a:xfrm>
            <a:off x="3740150" y="6192837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ACAF4E7-E245-47FC-9ACC-FA1DB61F9324}"/>
              </a:ext>
            </a:extLst>
          </p:cNvPr>
          <p:cNvSpPr/>
          <p:nvPr/>
        </p:nvSpPr>
        <p:spPr>
          <a:xfrm>
            <a:off x="3892550" y="6345237"/>
            <a:ext cx="850900" cy="606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hosts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9E59753-ACF5-4476-A351-B092AE3B2640}"/>
              </a:ext>
            </a:extLst>
          </p:cNvPr>
          <p:cNvGrpSpPr/>
          <p:nvPr/>
        </p:nvGrpSpPr>
        <p:grpSpPr>
          <a:xfrm>
            <a:off x="4152900" y="5669476"/>
            <a:ext cx="156268" cy="675760"/>
            <a:chOff x="4152900" y="5271014"/>
            <a:chExt cx="152400" cy="698918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B58C77F-83B3-44CF-8869-8C35F708B201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00" y="5283061"/>
              <a:ext cx="0" cy="5344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D480E22-E8E1-4D3C-A832-58DB52130BC9}"/>
                </a:ext>
              </a:extLst>
            </p:cNvPr>
            <p:cNvCxnSpPr>
              <a:cxnSpLocks/>
            </p:cNvCxnSpPr>
            <p:nvPr/>
          </p:nvCxnSpPr>
          <p:spPr>
            <a:xfrm>
              <a:off x="4305300" y="5271014"/>
              <a:ext cx="0" cy="698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7C69A5D9-80A1-4957-B328-3AF1E0B2AD86}"/>
              </a:ext>
            </a:extLst>
          </p:cNvPr>
          <p:cNvSpPr txBox="1"/>
          <p:nvPr/>
        </p:nvSpPr>
        <p:spPr>
          <a:xfrm>
            <a:off x="4002117" y="4758949"/>
            <a:ext cx="19399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192.168.2.200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A4C1B5E-9373-4B67-89A5-67ADBA4641FC}"/>
              </a:ext>
            </a:extLst>
          </p:cNvPr>
          <p:cNvSpPr txBox="1"/>
          <p:nvPr/>
        </p:nvSpPr>
        <p:spPr>
          <a:xfrm>
            <a:off x="3992454" y="1440349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irb.100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10.150.10.254</a:t>
            </a:r>
          </a:p>
        </p:txBody>
      </p:sp>
    </p:spTree>
    <p:extLst>
      <p:ext uri="{BB962C8B-B14F-4D97-AF65-F5344CB8AC3E}">
        <p14:creationId xmlns:p14="http://schemas.microsoft.com/office/powerpoint/2010/main" val="35424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D3D8C9F-3047-403C-8AE6-7A973B2DA1FA}"/>
              </a:ext>
            </a:extLst>
          </p:cNvPr>
          <p:cNvSpPr/>
          <p:nvPr/>
        </p:nvSpPr>
        <p:spPr>
          <a:xfrm>
            <a:off x="533399" y="-127000"/>
            <a:ext cx="8004629" cy="63177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E359AE-21C2-41B9-BA82-60B923FE599D}"/>
              </a:ext>
            </a:extLst>
          </p:cNvPr>
          <p:cNvSpPr/>
          <p:nvPr/>
        </p:nvSpPr>
        <p:spPr>
          <a:xfrm>
            <a:off x="787402" y="3514064"/>
            <a:ext cx="7418183" cy="23897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8823B-617E-4642-8F48-2C2F8D5F141E}"/>
              </a:ext>
            </a:extLst>
          </p:cNvPr>
          <p:cNvSpPr/>
          <p:nvPr/>
        </p:nvSpPr>
        <p:spPr>
          <a:xfrm>
            <a:off x="1765300" y="5265870"/>
            <a:ext cx="5851568" cy="485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VRF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A4C1B5E-9373-4B67-89A5-67ADBA4641FC}"/>
              </a:ext>
            </a:extLst>
          </p:cNvPr>
          <p:cNvSpPr txBox="1"/>
          <p:nvPr/>
        </p:nvSpPr>
        <p:spPr>
          <a:xfrm>
            <a:off x="5028195" y="465832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irb.100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10.150.10.254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C71778F-B4D6-4ECA-9603-FEB2CCBE977F}"/>
              </a:ext>
            </a:extLst>
          </p:cNvPr>
          <p:cNvSpPr/>
          <p:nvPr/>
        </p:nvSpPr>
        <p:spPr>
          <a:xfrm>
            <a:off x="787401" y="1925610"/>
            <a:ext cx="7418183" cy="8077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LEAF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0CF4D7-5AA6-4F7C-8800-58AF79DDDA91}"/>
              </a:ext>
            </a:extLst>
          </p:cNvPr>
          <p:cNvSpPr/>
          <p:nvPr/>
        </p:nvSpPr>
        <p:spPr>
          <a:xfrm>
            <a:off x="2865407" y="2128174"/>
            <a:ext cx="4325577" cy="4191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vlan 100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D196223-4EB5-4A6F-A4E5-98E12F6D1CF8}"/>
              </a:ext>
            </a:extLst>
          </p:cNvPr>
          <p:cNvSpPr/>
          <p:nvPr/>
        </p:nvSpPr>
        <p:spPr>
          <a:xfrm>
            <a:off x="1765300" y="3640174"/>
            <a:ext cx="5851568" cy="9338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vpn1 </a:t>
            </a:r>
          </a:p>
          <a:p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(virtual</a:t>
            </a:r>
          </a:p>
          <a:p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switch)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DF1CF7C-66E7-451D-A716-8C64FDCE07AB}"/>
              </a:ext>
            </a:extLst>
          </p:cNvPr>
          <p:cNvSpPr/>
          <p:nvPr/>
        </p:nvSpPr>
        <p:spPr>
          <a:xfrm>
            <a:off x="2865407" y="3823243"/>
            <a:ext cx="4325576" cy="5322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Bridge domain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(vlan 100)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B0918D-03E5-4417-894E-642C69036DC9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5028195" y="4355526"/>
            <a:ext cx="0" cy="933816"/>
          </a:xfrm>
          <a:prstGeom prst="line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D222CFA-6429-4C4A-8E9F-084D6D236275}"/>
              </a:ext>
            </a:extLst>
          </p:cNvPr>
          <p:cNvGrpSpPr/>
          <p:nvPr/>
        </p:nvGrpSpPr>
        <p:grpSpPr>
          <a:xfrm>
            <a:off x="3553598" y="1300135"/>
            <a:ext cx="177443" cy="833450"/>
            <a:chOff x="3477399" y="-1690041"/>
            <a:chExt cx="152400" cy="5207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997E2B-4575-4DA5-95AB-A78C9D1BC3AA}"/>
                </a:ext>
              </a:extLst>
            </p:cNvPr>
            <p:cNvCxnSpPr>
              <a:cxnSpLocks/>
            </p:cNvCxnSpPr>
            <p:nvPr/>
          </p:nvCxnSpPr>
          <p:spPr>
            <a:xfrm>
              <a:off x="3629799" y="-1690041"/>
              <a:ext cx="0" cy="52070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C809EB4-6D85-4094-842C-C5B88C21462B}"/>
                </a:ext>
              </a:extLst>
            </p:cNvPr>
            <p:cNvCxnSpPr>
              <a:cxnSpLocks/>
            </p:cNvCxnSpPr>
            <p:nvPr/>
          </p:nvCxnSpPr>
          <p:spPr>
            <a:xfrm>
              <a:off x="3477399" y="-1690041"/>
              <a:ext cx="0" cy="52070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237757D7-5147-414F-9D9E-7F729DB57527}"/>
              </a:ext>
            </a:extLst>
          </p:cNvPr>
          <p:cNvSpPr/>
          <p:nvPr/>
        </p:nvSpPr>
        <p:spPr>
          <a:xfrm>
            <a:off x="3153549" y="514835"/>
            <a:ext cx="850900" cy="606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FE1F38-61A7-4147-B3A6-760F2C805673}"/>
              </a:ext>
            </a:extLst>
          </p:cNvPr>
          <p:cNvSpPr/>
          <p:nvPr/>
        </p:nvSpPr>
        <p:spPr>
          <a:xfrm>
            <a:off x="3305949" y="667235"/>
            <a:ext cx="850900" cy="606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2BB934-0336-4073-96A5-1BBC20D81EFB}"/>
              </a:ext>
            </a:extLst>
          </p:cNvPr>
          <p:cNvSpPr/>
          <p:nvPr/>
        </p:nvSpPr>
        <p:spPr>
          <a:xfrm>
            <a:off x="3458349" y="819635"/>
            <a:ext cx="850900" cy="606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hosts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AA8AD9-82A3-400B-8258-845E8A1D540D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883799" y="1426060"/>
            <a:ext cx="0" cy="702114"/>
          </a:xfrm>
          <a:prstGeom prst="line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FCC2208-E06B-4E5E-AF41-A28EC84AEB73}"/>
              </a:ext>
            </a:extLst>
          </p:cNvPr>
          <p:cNvSpPr txBox="1"/>
          <p:nvPr/>
        </p:nvSpPr>
        <p:spPr>
          <a:xfrm>
            <a:off x="1326259" y="1036564"/>
            <a:ext cx="2235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10.150.10.x/24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D.G. =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10.150.10.254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C63ECC-DF5C-4B8C-A0A7-7019D20F0A8D}"/>
              </a:ext>
            </a:extLst>
          </p:cNvPr>
          <p:cNvSpPr txBox="1"/>
          <p:nvPr/>
        </p:nvSpPr>
        <p:spPr>
          <a:xfrm>
            <a:off x="8924098" y="104867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set routing-options forwarding-table chained-composite-next-hop ingress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evpn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7D6676D-18EE-4DBA-A20F-0FF7CE0B133D}"/>
              </a:ext>
            </a:extLst>
          </p:cNvPr>
          <p:cNvSpPr/>
          <p:nvPr/>
        </p:nvSpPr>
        <p:spPr>
          <a:xfrm>
            <a:off x="5665984" y="811420"/>
            <a:ext cx="998713" cy="606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ROUTER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DEEF740-F2D3-4713-B044-F0B2507BB009}"/>
              </a:ext>
            </a:extLst>
          </p:cNvPr>
          <p:cNvCxnSpPr>
            <a:cxnSpLocks/>
            <a:stCxn id="39" idx="2"/>
            <a:endCxn id="48" idx="0"/>
          </p:cNvCxnSpPr>
          <p:nvPr/>
        </p:nvCxnSpPr>
        <p:spPr>
          <a:xfrm flipH="1">
            <a:off x="5028195" y="2547274"/>
            <a:ext cx="1" cy="1275969"/>
          </a:xfrm>
          <a:prstGeom prst="line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561308D-3977-4EA5-BF83-8840012F4216}"/>
              </a:ext>
            </a:extLst>
          </p:cNvPr>
          <p:cNvSpPr/>
          <p:nvPr/>
        </p:nvSpPr>
        <p:spPr>
          <a:xfrm>
            <a:off x="787401" y="2941746"/>
            <a:ext cx="7418183" cy="3238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EVPN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10.150.10/24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7CB6A9D-ADC9-4F84-ACE6-38028974F919}"/>
              </a:ext>
            </a:extLst>
          </p:cNvPr>
          <p:cNvCxnSpPr>
            <a:cxnSpLocks/>
          </p:cNvCxnSpPr>
          <p:nvPr/>
        </p:nvCxnSpPr>
        <p:spPr>
          <a:xfrm>
            <a:off x="5696993" y="1824308"/>
            <a:ext cx="286495" cy="3039256"/>
          </a:xfrm>
          <a:prstGeom prst="straightConnector1">
            <a:avLst/>
          </a:prstGeom>
          <a:ln w="28575">
            <a:solidFill>
              <a:srgbClr val="0000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3083B9F-1D2B-4211-9833-3F2B32D4CA49}"/>
              </a:ext>
            </a:extLst>
          </p:cNvPr>
          <p:cNvCxnSpPr>
            <a:cxnSpLocks/>
          </p:cNvCxnSpPr>
          <p:nvPr/>
        </p:nvCxnSpPr>
        <p:spPr>
          <a:xfrm>
            <a:off x="6154588" y="1426060"/>
            <a:ext cx="0" cy="702114"/>
          </a:xfrm>
          <a:prstGeom prst="line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56F0D8D-FB08-45CC-842F-7064CEC92A2A}"/>
              </a:ext>
            </a:extLst>
          </p:cNvPr>
          <p:cNvSpPr txBox="1"/>
          <p:nvPr/>
        </p:nvSpPr>
        <p:spPr>
          <a:xfrm>
            <a:off x="4539116" y="1575668"/>
            <a:ext cx="17362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10.150.10.2/24</a:t>
            </a:r>
            <a:endParaRPr lang="en-US" sz="14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DADAC24-E358-41A1-8A11-6C828AC98B57}"/>
              </a:ext>
            </a:extLst>
          </p:cNvPr>
          <p:cNvSpPr txBox="1"/>
          <p:nvPr/>
        </p:nvSpPr>
        <p:spPr>
          <a:xfrm>
            <a:off x="5943890" y="4003736"/>
            <a:ext cx="56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99"/>
                </a:solidFill>
                <a:latin typeface="Comic Sans MS" panose="030F0702030302020204" pitchFamily="66" charset="0"/>
              </a:rPr>
              <a:t>BGP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4622B1-18D9-415C-AFA4-D624A2716202}"/>
              </a:ext>
            </a:extLst>
          </p:cNvPr>
          <p:cNvSpPr/>
          <p:nvPr/>
        </p:nvSpPr>
        <p:spPr>
          <a:xfrm>
            <a:off x="7191909" y="811419"/>
            <a:ext cx="1035907" cy="61464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Server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6DF9737-09AD-4703-9C86-30A7B33791E2}"/>
              </a:ext>
            </a:extLst>
          </p:cNvPr>
          <p:cNvCxnSpPr>
            <a:cxnSpLocks/>
            <a:stCxn id="50" idx="3"/>
            <a:endCxn id="70" idx="1"/>
          </p:cNvCxnSpPr>
          <p:nvPr/>
        </p:nvCxnSpPr>
        <p:spPr>
          <a:xfrm>
            <a:off x="6664697" y="1114633"/>
            <a:ext cx="527212" cy="41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EFDDAC76-E143-4D31-8FE8-288A96730C2F}"/>
              </a:ext>
            </a:extLst>
          </p:cNvPr>
          <p:cNvSpPr txBox="1"/>
          <p:nvPr/>
        </p:nvSpPr>
        <p:spPr>
          <a:xfrm>
            <a:off x="6664697" y="489887"/>
            <a:ext cx="18059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10.150.10.150/24</a:t>
            </a:r>
            <a:endParaRPr lang="en-US" sz="1400" dirty="0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8D77E34-D7AC-4F95-B220-A20670EC6E26}"/>
              </a:ext>
            </a:extLst>
          </p:cNvPr>
          <p:cNvCxnSpPr>
            <a:cxnSpLocks/>
          </p:cNvCxnSpPr>
          <p:nvPr/>
        </p:nvCxnSpPr>
        <p:spPr>
          <a:xfrm>
            <a:off x="6102978" y="2948294"/>
            <a:ext cx="92595" cy="835397"/>
          </a:xfrm>
          <a:prstGeom prst="straightConnector1">
            <a:avLst/>
          </a:prstGeom>
          <a:ln w="38100">
            <a:solidFill>
              <a:srgbClr val="00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89C037A7-B293-4D14-BFFD-B9C4B6F2A360}"/>
              </a:ext>
            </a:extLst>
          </p:cNvPr>
          <p:cNvSpPr txBox="1"/>
          <p:nvPr/>
        </p:nvSpPr>
        <p:spPr>
          <a:xfrm>
            <a:off x="5898870" y="2599046"/>
            <a:ext cx="1600118" cy="276999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10.150.10.150/32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DE65F96-13E8-40C0-94DC-DD8A7D38BE00}"/>
              </a:ext>
            </a:extLst>
          </p:cNvPr>
          <p:cNvSpPr/>
          <p:nvPr/>
        </p:nvSpPr>
        <p:spPr>
          <a:xfrm>
            <a:off x="4165600" y="428357"/>
            <a:ext cx="2501900" cy="525069"/>
          </a:xfrm>
          <a:custGeom>
            <a:avLst/>
            <a:gdLst>
              <a:gd name="connsiteX0" fmla="*/ 0 w 2501900"/>
              <a:gd name="connsiteY0" fmla="*/ 525069 h 525069"/>
              <a:gd name="connsiteX1" fmla="*/ 1397000 w 2501900"/>
              <a:gd name="connsiteY1" fmla="*/ 17069 h 525069"/>
              <a:gd name="connsiteX2" fmla="*/ 2501900 w 2501900"/>
              <a:gd name="connsiteY2" fmla="*/ 169469 h 52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1900" h="525069">
                <a:moveTo>
                  <a:pt x="0" y="525069"/>
                </a:moveTo>
                <a:cubicBezTo>
                  <a:pt x="490008" y="300702"/>
                  <a:pt x="980017" y="76336"/>
                  <a:pt x="1397000" y="17069"/>
                </a:cubicBezTo>
                <a:cubicBezTo>
                  <a:pt x="1813983" y="-42198"/>
                  <a:pt x="2157941" y="63635"/>
                  <a:pt x="2501900" y="169469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38B37D0-7F79-4C3C-BB25-995C22864493}"/>
              </a:ext>
            </a:extLst>
          </p:cNvPr>
          <p:cNvSpPr txBox="1"/>
          <p:nvPr/>
        </p:nvSpPr>
        <p:spPr>
          <a:xfrm>
            <a:off x="4281312" y="0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This is NOT working.</a:t>
            </a:r>
          </a:p>
        </p:txBody>
      </p:sp>
    </p:spTree>
    <p:extLst>
      <p:ext uri="{BB962C8B-B14F-4D97-AF65-F5344CB8AC3E}">
        <p14:creationId xmlns:p14="http://schemas.microsoft.com/office/powerpoint/2010/main" val="412625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Yasmin Lara</dc:creator>
  <cp:lastModifiedBy>Yasmin Lara</cp:lastModifiedBy>
  <cp:revision>1</cp:revision>
  <dcterms:created xsi:type="dcterms:W3CDTF">2021-02-01T15:56:10Z</dcterms:created>
  <dcterms:modified xsi:type="dcterms:W3CDTF">2021-02-01T15:56:38Z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33b888-ae0d-4341-a75f-06e04137d755_Enabled">
    <vt:lpwstr>true</vt:lpwstr>
  </property>
  <property fmtid="{D5CDD505-2E9C-101B-9397-08002B2CF9AE}" pid="3" name="MSIP_Label_0633b888-ae0d-4341-a75f-06e04137d755_SetDate">
    <vt:lpwstr>2021-02-01T15:56:21Z</vt:lpwstr>
  </property>
  <property fmtid="{D5CDD505-2E9C-101B-9397-08002B2CF9AE}" pid="4" name="MSIP_Label_0633b888-ae0d-4341-a75f-06e04137d755_Method">
    <vt:lpwstr>Standard</vt:lpwstr>
  </property>
  <property fmtid="{D5CDD505-2E9C-101B-9397-08002B2CF9AE}" pid="5" name="MSIP_Label_0633b888-ae0d-4341-a75f-06e04137d755_Name">
    <vt:lpwstr>0633b888-ae0d-4341-a75f-06e04137d755</vt:lpwstr>
  </property>
  <property fmtid="{D5CDD505-2E9C-101B-9397-08002B2CF9AE}" pid="6" name="MSIP_Label_0633b888-ae0d-4341-a75f-06e04137d755_SiteId">
    <vt:lpwstr>bea78b3c-4cdb-4130-854a-1d193232e5f4</vt:lpwstr>
  </property>
  <property fmtid="{D5CDD505-2E9C-101B-9397-08002B2CF9AE}" pid="7" name="MSIP_Label_0633b888-ae0d-4341-a75f-06e04137d755_ActionId">
    <vt:lpwstr>5f9efa3f-a932-4a99-b2f7-38d0b4d57066</vt:lpwstr>
  </property>
  <property fmtid="{D5CDD505-2E9C-101B-9397-08002B2CF9AE}" pid="8" name="MSIP_Label_0633b888-ae0d-4341-a75f-06e04137d755_ContentBits">
    <vt:lpwstr>2</vt:lpwstr>
  </property>
</Properties>
</file>