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7" r:id="rId2"/>
    <p:sldId id="257" r:id="rId3"/>
    <p:sldId id="274" r:id="rId4"/>
    <p:sldId id="266" r:id="rId5"/>
    <p:sldId id="273" r:id="rId6"/>
    <p:sldId id="264" r:id="rId7"/>
    <p:sldId id="259" r:id="rId8"/>
    <p:sldId id="268" r:id="rId9"/>
    <p:sldId id="263" r:id="rId10"/>
    <p:sldId id="270" r:id="rId11"/>
    <p:sldId id="272" r:id="rId12"/>
    <p:sldId id="260" r:id="rId13"/>
    <p:sldId id="261" r:id="rId14"/>
    <p:sldId id="262" r:id="rId15"/>
    <p:sldId id="275" r:id="rId16"/>
    <p:sldId id="276" r:id="rId17"/>
    <p:sldId id="277" r:id="rId18"/>
    <p:sldId id="278" r:id="rId19"/>
    <p:sldId id="279" r:id="rId20"/>
    <p:sldId id="280" r:id="rId21"/>
    <p:sldId id="281"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5441" autoAdjust="0"/>
  </p:normalViewPr>
  <p:slideViewPr>
    <p:cSldViewPr snapToGrid="0">
      <p:cViewPr varScale="1">
        <p:scale>
          <a:sx n="83" d="100"/>
          <a:sy n="83" d="100"/>
        </p:scale>
        <p:origin x="1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4A9BA-C7C4-4284-8917-FACB3BD92204}"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8D768-0380-4513-90F0-C4EFAB564901}" type="slidenum">
              <a:rPr lang="en-US" smtClean="0"/>
              <a:t>‹#›</a:t>
            </a:fld>
            <a:endParaRPr lang="en-US"/>
          </a:p>
        </p:txBody>
      </p:sp>
    </p:spTree>
    <p:extLst>
      <p:ext uri="{BB962C8B-B14F-4D97-AF65-F5344CB8AC3E}">
        <p14:creationId xmlns:p14="http://schemas.microsoft.com/office/powerpoint/2010/main" val="260522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8D768-0380-4513-90F0-C4EFAB564901}" type="slidenum">
              <a:rPr lang="en-US" smtClean="0"/>
              <a:t>6</a:t>
            </a:fld>
            <a:endParaRPr lang="en-US"/>
          </a:p>
        </p:txBody>
      </p:sp>
    </p:spTree>
    <p:extLst>
      <p:ext uri="{BB962C8B-B14F-4D97-AF65-F5344CB8AC3E}">
        <p14:creationId xmlns:p14="http://schemas.microsoft.com/office/powerpoint/2010/main" val="326852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8D768-0380-4513-90F0-C4EFAB564901}" type="slidenum">
              <a:rPr lang="en-US" smtClean="0"/>
              <a:t>21</a:t>
            </a:fld>
            <a:endParaRPr lang="en-US"/>
          </a:p>
        </p:txBody>
      </p:sp>
    </p:spTree>
    <p:extLst>
      <p:ext uri="{BB962C8B-B14F-4D97-AF65-F5344CB8AC3E}">
        <p14:creationId xmlns:p14="http://schemas.microsoft.com/office/powerpoint/2010/main" val="2857187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90600"/>
            <a:ext cx="3206750" cy="144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57799" y="4038600"/>
            <a:ext cx="6337299" cy="2362200"/>
          </a:xfrm>
          <a:prstGeom prst="rect">
            <a:avLst/>
          </a:prstGeom>
        </p:spPr>
        <p:txBody>
          <a:bodyPr anchor="t" anchorCtr="0">
            <a:normAutofit/>
          </a:bodyPr>
          <a:lstStyle>
            <a:lvl1pPr algn="r">
              <a:defRPr sz="40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7938129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622474"/>
            <a:ext cx="10729912" cy="927100"/>
          </a:xfrm>
          <a:prstGeom prst="rect">
            <a:avLst/>
          </a:prstGeom>
        </p:spPr>
        <p:txBody>
          <a:bodyPr/>
          <a:lstStyle/>
          <a:p>
            <a:r>
              <a:rPr lang="en-US"/>
              <a:t>Click to edit Master title style</a:t>
            </a:r>
            <a:endParaRPr lang="en-US" dirty="0"/>
          </a:p>
        </p:txBody>
      </p:sp>
      <p:sp>
        <p:nvSpPr>
          <p:cNvPr id="6" name="Footer Placeholder 5"/>
          <p:cNvSpPr>
            <a:spLocks noGrp="1"/>
          </p:cNvSpPr>
          <p:nvPr>
            <p:ph type="ftr" sz="quarter" idx="10"/>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5"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BF765D63-FA38-466C-AC6C-CBB5244D70EF}" type="slidenum">
              <a:rPr lang="en-US" smtClean="0"/>
              <a:pPr>
                <a:defRPr/>
              </a:pPr>
              <a:t>‹#›</a:t>
            </a:fld>
            <a:endParaRPr lang="en-US" dirty="0"/>
          </a:p>
        </p:txBody>
      </p:sp>
    </p:spTree>
    <p:extLst>
      <p:ext uri="{BB962C8B-B14F-4D97-AF65-F5344CB8AC3E}">
        <p14:creationId xmlns:p14="http://schemas.microsoft.com/office/powerpoint/2010/main" val="230688991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149600" y="6412714"/>
            <a:ext cx="5829300" cy="286869"/>
          </a:xfrm>
          <a:prstGeom prst="rect">
            <a:avLst/>
          </a:prstGeom>
        </p:spPr>
        <p:txBody>
          <a:bodyPr/>
          <a:lstStyle>
            <a:lvl1pPr>
              <a:defRPr>
                <a:solidFill>
                  <a:schemeClr val="tx2"/>
                </a:solidFill>
              </a:defRPr>
            </a:lvl1pPr>
          </a:lstStyle>
          <a:p>
            <a:r>
              <a:rPr lang="en-US"/>
              <a:t>Company &amp; Product Overview | Confidential</a:t>
            </a:r>
            <a:endParaRPr lang="en-US" dirty="0"/>
          </a:p>
        </p:txBody>
      </p:sp>
      <p:sp>
        <p:nvSpPr>
          <p:cNvPr id="6" name="Slide Number Placeholder 5"/>
          <p:cNvSpPr>
            <a:spLocks noGrp="1"/>
          </p:cNvSpPr>
          <p:nvPr>
            <p:ph type="sldNum" sz="quarter" idx="11"/>
          </p:nvPr>
        </p:nvSpPr>
        <p:spPr>
          <a:xfrm>
            <a:off x="11125200" y="6477000"/>
            <a:ext cx="717550" cy="222583"/>
          </a:xfrm>
          <a:prstGeom prst="rect">
            <a:avLst/>
          </a:prstGeom>
        </p:spPr>
        <p:txBody>
          <a:bodyPr/>
          <a:lstStyle>
            <a:lvl1pPr>
              <a:defRPr>
                <a:solidFill>
                  <a:schemeClr val="tx2"/>
                </a:solidFill>
              </a:defRPr>
            </a:lvl1pPr>
          </a:lstStyle>
          <a:p>
            <a:pPr>
              <a:defRPr/>
            </a:pPr>
            <a:fld id="{A2BFCA37-C0E2-0C41-B197-E80F486F010D}" type="slidenum">
              <a:rPr lang="en-US" smtClean="0"/>
              <a:pPr>
                <a:defRPr/>
              </a:pPr>
              <a:t>‹#›</a:t>
            </a:fld>
            <a:endParaRPr lang="en-US" dirty="0"/>
          </a:p>
        </p:txBody>
      </p:sp>
      <p:sp>
        <p:nvSpPr>
          <p:cNvPr id="7" name="Title 6"/>
          <p:cNvSpPr>
            <a:spLocks noGrp="1"/>
          </p:cNvSpPr>
          <p:nvPr>
            <p:ph type="title"/>
          </p:nvPr>
        </p:nvSpPr>
        <p:spPr>
          <a:xfrm>
            <a:off x="893763" y="622474"/>
            <a:ext cx="10729912" cy="927100"/>
          </a:xfrm>
          <a:prstGeom prst="rect">
            <a:avLst/>
          </a:prstGeom>
        </p:spPr>
        <p:txBody>
          <a:bodyPr/>
          <a:lstStyle/>
          <a:p>
            <a:r>
              <a:rPr lang="en-US"/>
              <a:t>Click to edit Master 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9743"/>
          <a:stretch/>
        </p:blipFill>
        <p:spPr>
          <a:xfrm>
            <a:off x="101600" y="6490966"/>
            <a:ext cx="659666" cy="208617"/>
          </a:xfrm>
          <a:prstGeom prst="rect">
            <a:avLst/>
          </a:prstGeom>
        </p:spPr>
      </p:pic>
      <p:sp>
        <p:nvSpPr>
          <p:cNvPr id="9" name="Footer Placeholder 3"/>
          <p:cNvSpPr txBox="1">
            <a:spLocks/>
          </p:cNvSpPr>
          <p:nvPr userDrawn="1"/>
        </p:nvSpPr>
        <p:spPr>
          <a:xfrm>
            <a:off x="761266" y="6477000"/>
            <a:ext cx="2566134" cy="222583"/>
          </a:xfrm>
          <a:prstGeom prst="rect">
            <a:avLst/>
          </a:prstGeom>
        </p:spPr>
        <p:txBody>
          <a:bodyPr vert="horz" lIns="91440" tIns="45720" rIns="91440" bIns="45720" rtlCol="0" anchor="ctr"/>
          <a:lstStyle>
            <a:defPPr>
              <a:defRPr lang="en-US"/>
            </a:defPPr>
            <a:lvl1pPr algn="ctr" defTabSz="912813" rtl="0" eaLnBrk="0" fontAlgn="base" hangingPunct="0">
              <a:spcBef>
                <a:spcPct val="0"/>
              </a:spcBef>
              <a:spcAft>
                <a:spcPct val="0"/>
              </a:spcAft>
              <a:defRPr sz="1200" kern="1200">
                <a:solidFill>
                  <a:schemeClr val="bg1"/>
                </a:solidFill>
                <a:latin typeface="RBNo3.1 Book"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RBNo3.1 Book"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RBNo3.1 Book"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RBNo3.1 Book"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RBNo3.1 Book" charset="0"/>
                <a:ea typeface="+mn-ea"/>
                <a:cs typeface="+mn-cs"/>
              </a:defRPr>
            </a:lvl5pPr>
            <a:lvl6pPr marL="2286000" algn="l" defTabSz="914400" rtl="0" eaLnBrk="1" latinLnBrk="0" hangingPunct="1">
              <a:defRPr kern="1200">
                <a:solidFill>
                  <a:schemeClr val="tx1"/>
                </a:solidFill>
                <a:latin typeface="RBNo3.1 Book" charset="0"/>
                <a:ea typeface="+mn-ea"/>
                <a:cs typeface="+mn-cs"/>
              </a:defRPr>
            </a:lvl6pPr>
            <a:lvl7pPr marL="2743200" algn="l" defTabSz="914400" rtl="0" eaLnBrk="1" latinLnBrk="0" hangingPunct="1">
              <a:defRPr kern="1200">
                <a:solidFill>
                  <a:schemeClr val="tx1"/>
                </a:solidFill>
                <a:latin typeface="RBNo3.1 Book" charset="0"/>
                <a:ea typeface="+mn-ea"/>
                <a:cs typeface="+mn-cs"/>
              </a:defRPr>
            </a:lvl7pPr>
            <a:lvl8pPr marL="3200400" algn="l" defTabSz="914400" rtl="0" eaLnBrk="1" latinLnBrk="0" hangingPunct="1">
              <a:defRPr kern="1200">
                <a:solidFill>
                  <a:schemeClr val="tx1"/>
                </a:solidFill>
                <a:latin typeface="RBNo3.1 Book" charset="0"/>
                <a:ea typeface="+mn-ea"/>
                <a:cs typeface="+mn-cs"/>
              </a:defRPr>
            </a:lvl8pPr>
            <a:lvl9pPr marL="3657600" algn="l" defTabSz="914400" rtl="0" eaLnBrk="1" latinLnBrk="0" hangingPunct="1">
              <a:defRPr kern="1200">
                <a:solidFill>
                  <a:schemeClr val="tx1"/>
                </a:solidFill>
                <a:latin typeface="RBNo3.1 Book" charset="0"/>
                <a:ea typeface="+mn-ea"/>
                <a:cs typeface="+mn-cs"/>
              </a:defRPr>
            </a:lvl9pPr>
          </a:lstStyle>
          <a:p>
            <a:pPr algn="l"/>
            <a:r>
              <a:rPr lang="en-US" sz="1300" kern="600" cap="all" baseline="0" dirty="0">
                <a:solidFill>
                  <a:schemeClr val="tx1"/>
                </a:solidFill>
                <a:latin typeface="RBNo3.1 Bold" panose="02000000000000000000" pitchFamily="2" charset="0"/>
                <a:ea typeface="Outage" panose="02000000000000000000" pitchFamily="2" charset="0"/>
              </a:rPr>
              <a:t>128 TECHNOLOGY</a:t>
            </a:r>
          </a:p>
        </p:txBody>
      </p:sp>
    </p:spTree>
    <p:extLst>
      <p:ext uri="{BB962C8B-B14F-4D97-AF65-F5344CB8AC3E}">
        <p14:creationId xmlns:p14="http://schemas.microsoft.com/office/powerpoint/2010/main" val="5301134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2" name="Title 1"/>
          <p:cNvSpPr>
            <a:spLocks noGrp="1"/>
          </p:cNvSpPr>
          <p:nvPr>
            <p:ph type="title"/>
          </p:nvPr>
        </p:nvSpPr>
        <p:spPr>
          <a:xfrm>
            <a:off x="898069" y="635000"/>
            <a:ext cx="10452214" cy="926485"/>
          </a:xfrm>
          <a:prstGeom prst="rect">
            <a:avLst/>
          </a:prstGeom>
        </p:spPr>
        <p:txBody>
          <a:bodyPr/>
          <a:lstStyle>
            <a:lvl1pPr>
              <a:defRPr sz="4000"/>
            </a:lvl1pPr>
          </a:lstStyle>
          <a:p>
            <a:r>
              <a:rPr lang="en-US"/>
              <a:t>Click to edit Master title style</a:t>
            </a:r>
            <a:endParaRPr lang="en-US" dirty="0"/>
          </a:p>
        </p:txBody>
      </p:sp>
      <p:sp>
        <p:nvSpPr>
          <p:cNvPr id="9" name="Content Placeholder 8"/>
          <p:cNvSpPr>
            <a:spLocks noGrp="1"/>
          </p:cNvSpPr>
          <p:nvPr>
            <p:ph sz="quarter" idx="13"/>
          </p:nvPr>
        </p:nvSpPr>
        <p:spPr>
          <a:xfrm>
            <a:off x="898069" y="1701800"/>
            <a:ext cx="10452213" cy="889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5"/>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7" name="Slide Number Placeholder 6"/>
          <p:cNvSpPr>
            <a:spLocks noGrp="1"/>
          </p:cNvSpPr>
          <p:nvPr>
            <p:ph type="sldNum" sz="quarter" idx="16"/>
          </p:nvPr>
        </p:nvSpPr>
        <p:spPr>
          <a:xfrm>
            <a:off x="9112250" y="6477000"/>
            <a:ext cx="2743200" cy="365125"/>
          </a:xfrm>
          <a:prstGeom prst="rect">
            <a:avLst/>
          </a:prstGeom>
        </p:spPr>
        <p:txBody>
          <a:bodyPr/>
          <a:lstStyle/>
          <a:p>
            <a:pPr>
              <a:defRPr/>
            </a:pPr>
            <a:fld id="{A2BFCA37-C0E2-0C41-B197-E80F486F010D}" type="slidenum">
              <a:rPr lang="en-US" smtClean="0"/>
              <a:pPr>
                <a:defRPr/>
              </a:pPr>
              <a:t>‹#›</a:t>
            </a:fld>
            <a:endParaRPr lang="en-US" dirty="0"/>
          </a:p>
        </p:txBody>
      </p:sp>
      <p:sp>
        <p:nvSpPr>
          <p:cNvPr id="5" name="Picture Placeholder 4"/>
          <p:cNvSpPr>
            <a:spLocks noGrp="1"/>
          </p:cNvSpPr>
          <p:nvPr>
            <p:ph type="pic" sz="quarter" idx="17" hasCustomPrompt="1"/>
          </p:nvPr>
        </p:nvSpPr>
        <p:spPr>
          <a:xfrm>
            <a:off x="898182" y="2743200"/>
            <a:ext cx="10452100" cy="3429000"/>
          </a:xfrm>
          <a:solidFill>
            <a:schemeClr val="bg2"/>
          </a:solidFill>
          <a:ln w="38100">
            <a:solidFill>
              <a:schemeClr val="accent1"/>
            </a:solidFill>
          </a:ln>
        </p:spPr>
        <p:txBody>
          <a:bodyPr anchor="ctr"/>
          <a:lstStyle>
            <a:lvl1pPr algn="ctr">
              <a:defRPr baseline="0">
                <a:solidFill>
                  <a:schemeClr val="bg1"/>
                </a:solidFill>
              </a:defRPr>
            </a:lvl1pPr>
          </a:lstStyle>
          <a:p>
            <a:r>
              <a:rPr lang="en-US" dirty="0"/>
              <a:t>Click to add picture</a:t>
            </a:r>
          </a:p>
        </p:txBody>
      </p:sp>
    </p:spTree>
    <p:extLst>
      <p:ext uri="{BB962C8B-B14F-4D97-AF65-F5344CB8AC3E}">
        <p14:creationId xmlns:p14="http://schemas.microsoft.com/office/powerpoint/2010/main" val="94891732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Slide 3">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21323" y="1714595"/>
            <a:ext cx="10988292" cy="2892569"/>
          </a:xfrm>
          <a:solidFill>
            <a:schemeClr val="bg2"/>
          </a:solidFill>
          <a:ln w="38100">
            <a:solidFill>
              <a:schemeClr val="accent1"/>
            </a:solidFill>
          </a:ln>
        </p:spPr>
        <p:txBody>
          <a:bodyPr rtlCol="0" anchor="ctr">
            <a:noAutofit/>
          </a:bodyPr>
          <a:lstStyle>
            <a:lvl1pPr algn="ctr">
              <a:defRPr>
                <a:solidFill>
                  <a:schemeClr val="bg1"/>
                </a:solidFill>
              </a:defRPr>
            </a:lvl1pPr>
          </a:lstStyle>
          <a:p>
            <a:pPr lvl="0"/>
            <a:r>
              <a:rPr lang="en-US" noProof="0"/>
              <a:t>Click icon to add picture</a:t>
            </a:r>
            <a:endParaRPr lang="en-US" noProof="0" dirty="0"/>
          </a:p>
        </p:txBody>
      </p:sp>
      <p:sp>
        <p:nvSpPr>
          <p:cNvPr id="2" name="Title 1"/>
          <p:cNvSpPr>
            <a:spLocks noGrp="1"/>
          </p:cNvSpPr>
          <p:nvPr>
            <p:ph type="title"/>
          </p:nvPr>
        </p:nvSpPr>
        <p:spPr>
          <a:xfrm>
            <a:off x="621323" y="635000"/>
            <a:ext cx="10728960" cy="926485"/>
          </a:xfrm>
          <a:prstGeom prst="rect">
            <a:avLst/>
          </a:prstGeom>
        </p:spPr>
        <p:txBody>
          <a:bodyPr/>
          <a:lstStyle>
            <a:lvl1pPr>
              <a:defRPr sz="4000"/>
            </a:lvl1pPr>
          </a:lstStyle>
          <a:p>
            <a:r>
              <a:rPr lang="en-US"/>
              <a:t>Click to edit Master title style</a:t>
            </a:r>
            <a:endParaRPr lang="en-US" dirty="0"/>
          </a:p>
        </p:txBody>
      </p:sp>
      <p:sp>
        <p:nvSpPr>
          <p:cNvPr id="9" name="Content Placeholder 8"/>
          <p:cNvSpPr>
            <a:spLocks noGrp="1"/>
          </p:cNvSpPr>
          <p:nvPr>
            <p:ph sz="quarter" idx="13"/>
          </p:nvPr>
        </p:nvSpPr>
        <p:spPr>
          <a:xfrm>
            <a:off x="865413" y="4898571"/>
            <a:ext cx="10744201" cy="1183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5"/>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8"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A52D0443-2C03-48DC-B109-58F62C4ADE50}" type="slidenum">
              <a:rPr lang="en-US" smtClean="0"/>
              <a:pPr>
                <a:defRPr/>
              </a:pPr>
              <a:t>‹#›</a:t>
            </a:fld>
            <a:endParaRPr lang="en-US" dirty="0"/>
          </a:p>
        </p:txBody>
      </p:sp>
    </p:spTree>
    <p:extLst>
      <p:ext uri="{BB962C8B-B14F-4D97-AF65-F5344CB8AC3E}">
        <p14:creationId xmlns:p14="http://schemas.microsoft.com/office/powerpoint/2010/main" val="20366121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Slide 2">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7791450" y="1927076"/>
            <a:ext cx="4064000" cy="4245124"/>
          </a:xfrm>
          <a:solidFill>
            <a:schemeClr val="bg2"/>
          </a:solidFill>
          <a:ln w="38100">
            <a:solidFill>
              <a:schemeClr val="accent1"/>
            </a:solidFill>
          </a:ln>
        </p:spPr>
        <p:txBody>
          <a:bodyPr rtlCol="0" anchor="ctr">
            <a:noAutofit/>
          </a:bodyPr>
          <a:lstStyle>
            <a:lvl1pPr algn="ctr">
              <a:defRPr>
                <a:solidFill>
                  <a:schemeClr val="bg1"/>
                </a:solidFill>
              </a:defRPr>
            </a:lvl1pPr>
          </a:lstStyle>
          <a:p>
            <a:pPr lvl="0"/>
            <a:r>
              <a:rPr lang="en-US" noProof="0"/>
              <a:t>Click icon to add picture</a:t>
            </a:r>
            <a:endParaRPr lang="en-US" noProof="0" dirty="0"/>
          </a:p>
        </p:txBody>
      </p:sp>
      <p:sp>
        <p:nvSpPr>
          <p:cNvPr id="2" name="Title 1"/>
          <p:cNvSpPr>
            <a:spLocks noGrp="1"/>
          </p:cNvSpPr>
          <p:nvPr>
            <p:ph type="title"/>
          </p:nvPr>
        </p:nvSpPr>
        <p:spPr>
          <a:xfrm>
            <a:off x="621322" y="635000"/>
            <a:ext cx="11037277" cy="926485"/>
          </a:xfrm>
          <a:prstGeom prst="rect">
            <a:avLst/>
          </a:prstGeom>
        </p:spPr>
        <p:txBody>
          <a:bodyPr/>
          <a:lstStyle>
            <a:lvl1pPr>
              <a:defRPr sz="4000"/>
            </a:lvl1pPr>
          </a:lstStyle>
          <a:p>
            <a:r>
              <a:rPr lang="en-US"/>
              <a:t>Click to edit Master title style</a:t>
            </a:r>
            <a:endParaRPr lang="en-US" dirty="0"/>
          </a:p>
        </p:txBody>
      </p:sp>
      <p:sp>
        <p:nvSpPr>
          <p:cNvPr id="9" name="Content Placeholder 8"/>
          <p:cNvSpPr>
            <a:spLocks noGrp="1"/>
          </p:cNvSpPr>
          <p:nvPr>
            <p:ph sz="quarter" idx="13"/>
          </p:nvPr>
        </p:nvSpPr>
        <p:spPr>
          <a:xfrm>
            <a:off x="621322" y="1945611"/>
            <a:ext cx="6693878" cy="408959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5"/>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7" name="Slide Number Placeholder 3"/>
          <p:cNvSpPr>
            <a:spLocks noGrp="1"/>
          </p:cNvSpPr>
          <p:nvPr>
            <p:ph type="sldNum" sz="quarter" idx="11"/>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Tree>
    <p:extLst>
      <p:ext uri="{BB962C8B-B14F-4D97-AF65-F5344CB8AC3E}">
        <p14:creationId xmlns:p14="http://schemas.microsoft.com/office/powerpoint/2010/main" val="2563530220"/>
      </p:ext>
    </p:extLst>
  </p:cSld>
  <p:clrMapOvr>
    <a:masterClrMapping/>
  </p:clrMapOvr>
  <p:transition spd="med">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Company &amp; Product Overview | Confidential</a:t>
            </a:r>
            <a:endParaRPr lang="en-US" dirty="0"/>
          </a:p>
        </p:txBody>
      </p:sp>
      <p:sp>
        <p:nvSpPr>
          <p:cNvPr id="5" name="Rectangle 4"/>
          <p:cNvSpPr/>
          <p:nvPr userDrawn="1"/>
        </p:nvSpPr>
        <p:spPr>
          <a:xfrm>
            <a:off x="0" y="0"/>
            <a:ext cx="12192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914400" y="457200"/>
            <a:ext cx="10729912" cy="67292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2"/>
          </p:nvPr>
        </p:nvSpPr>
        <p:spPr>
          <a:xfrm>
            <a:off x="914400" y="1600200"/>
            <a:ext cx="11001375"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1"/>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Tree>
    <p:extLst>
      <p:ext uri="{BB962C8B-B14F-4D97-AF65-F5344CB8AC3E}">
        <p14:creationId xmlns:p14="http://schemas.microsoft.com/office/powerpoint/2010/main" val="380373400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0861675" cy="762000"/>
          </a:xfrm>
          <a:prstGeom prst="rect">
            <a:avLst/>
          </a:prstGeom>
        </p:spPr>
        <p:txBody>
          <a:bodyPr/>
          <a:lstStyle/>
          <a:p>
            <a:r>
              <a:rPr lang="en-US"/>
              <a:t>Click to edit Master title style</a:t>
            </a:r>
            <a:endParaRPr lang="en-US" dirty="0"/>
          </a:p>
        </p:txBody>
      </p:sp>
      <p:sp>
        <p:nvSpPr>
          <p:cNvPr id="7" name="Footer Placeholder 6"/>
          <p:cNvSpPr>
            <a:spLocks noGrp="1"/>
          </p:cNvSpPr>
          <p:nvPr>
            <p:ph type="ftr" sz="quarter" idx="10"/>
          </p:nvPr>
        </p:nvSpPr>
        <p:spPr>
          <a:xfrm>
            <a:off x="4038600" y="6416675"/>
            <a:ext cx="4114800" cy="365125"/>
          </a:xfrm>
          <a:prstGeom prst="rect">
            <a:avLst/>
          </a:prstGeom>
        </p:spPr>
        <p:txBody>
          <a:bodyPr/>
          <a:lstStyle/>
          <a:p>
            <a:r>
              <a:rPr lang="en-US"/>
              <a:t>Company &amp; Product Overview | Confidential</a:t>
            </a:r>
            <a:endParaRPr lang="en-US" dirty="0"/>
          </a:p>
        </p:txBody>
      </p:sp>
      <p:sp>
        <p:nvSpPr>
          <p:cNvPr id="9" name="Slide Number Placeholder 3"/>
          <p:cNvSpPr>
            <a:spLocks noGrp="1"/>
          </p:cNvSpPr>
          <p:nvPr>
            <p:ph type="sldNum" sz="quarter" idx="11"/>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
        <p:nvSpPr>
          <p:cNvPr id="10" name="Text Placeholder 2"/>
          <p:cNvSpPr>
            <a:spLocks noGrp="1"/>
          </p:cNvSpPr>
          <p:nvPr>
            <p:ph idx="1"/>
          </p:nvPr>
        </p:nvSpPr>
        <p:spPr bwMode="auto">
          <a:xfrm>
            <a:off x="762000" y="1600200"/>
            <a:ext cx="10861675" cy="4622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37882233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Medium List">
    <p:spTree>
      <p:nvGrpSpPr>
        <p:cNvPr id="1" name=""/>
        <p:cNvGrpSpPr/>
        <p:nvPr/>
      </p:nvGrpSpPr>
      <p:grpSpPr>
        <a:xfrm>
          <a:off x="0" y="0"/>
          <a:ext cx="0" cy="0"/>
          <a:chOff x="0" y="0"/>
          <a:chExt cx="0" cy="0"/>
        </a:xfrm>
      </p:grpSpPr>
      <p:sp>
        <p:nvSpPr>
          <p:cNvPr id="2" name="Title 1"/>
          <p:cNvSpPr>
            <a:spLocks noGrp="1"/>
          </p:cNvSpPr>
          <p:nvPr>
            <p:ph type="title"/>
          </p:nvPr>
        </p:nvSpPr>
        <p:spPr>
          <a:xfrm>
            <a:off x="762001" y="622474"/>
            <a:ext cx="10861674" cy="927100"/>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762001" y="1828801"/>
            <a:ext cx="5283200" cy="4394200"/>
          </a:xfrm>
        </p:spPr>
        <p:txBody>
          <a:bodyPr/>
          <a:lstStyle>
            <a:lvl1pPr marL="0" indent="0">
              <a:lnSpc>
                <a:spcPct val="100000"/>
              </a:lnSpc>
              <a:spcBef>
                <a:spcPts val="0"/>
              </a:spcBef>
              <a:spcAft>
                <a:spcPts val="600"/>
              </a:spcAft>
              <a:defRPr/>
            </a:lvl1pPr>
            <a:lvl2pPr marL="156629" indent="-156629">
              <a:lnSpc>
                <a:spcPct val="100000"/>
              </a:lnSpc>
              <a:spcBef>
                <a:spcPts val="0"/>
              </a:spcBef>
              <a:spcAft>
                <a:spcPts val="600"/>
              </a:spcAft>
              <a:defRPr/>
            </a:lvl2pPr>
            <a:lvl3pPr marL="383108" indent="-156629">
              <a:lnSpc>
                <a:spcPct val="100000"/>
              </a:lnSpc>
              <a:spcBef>
                <a:spcPts val="0"/>
              </a:spcBef>
              <a:spcAft>
                <a:spcPts val="600"/>
              </a:spcAft>
              <a:defRPr/>
            </a:lvl3pPr>
            <a:lvl4pPr marL="609585" indent="-156629">
              <a:lnSpc>
                <a:spcPct val="100000"/>
              </a:lnSpc>
              <a:spcBef>
                <a:spcPts val="0"/>
              </a:spcBef>
              <a:spcAft>
                <a:spcPts val="600"/>
              </a:spcAft>
              <a:defRPr/>
            </a:lvl4pPr>
            <a:lvl5pPr marL="766214" indent="-156629">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66127" y="1828799"/>
            <a:ext cx="5357548" cy="4394201"/>
          </a:xfrm>
        </p:spPr>
        <p:txBody>
          <a:bodyPr/>
          <a:lstStyle>
            <a:lvl1pPr marL="0" indent="0">
              <a:lnSpc>
                <a:spcPct val="100000"/>
              </a:lnSpc>
              <a:spcBef>
                <a:spcPts val="0"/>
              </a:spcBef>
              <a:spcAft>
                <a:spcPts val="600"/>
              </a:spcAft>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4"/>
          </p:nvPr>
        </p:nvSpPr>
        <p:spPr>
          <a:xfrm>
            <a:off x="4114800" y="6416675"/>
            <a:ext cx="4114800" cy="365125"/>
          </a:xfrm>
          <a:prstGeom prst="rect">
            <a:avLst/>
          </a:prstGeom>
        </p:spPr>
        <p:txBody>
          <a:bodyPr/>
          <a:lstStyle/>
          <a:p>
            <a:r>
              <a:rPr lang="en-US"/>
              <a:t>Company &amp; Product Overview | Confidential</a:t>
            </a:r>
            <a:endParaRPr lang="en-US" dirty="0"/>
          </a:p>
        </p:txBody>
      </p:sp>
      <p:sp>
        <p:nvSpPr>
          <p:cNvPr id="7" name="Slide Number Placeholder 6"/>
          <p:cNvSpPr>
            <a:spLocks noGrp="1"/>
          </p:cNvSpPr>
          <p:nvPr>
            <p:ph type="sldNum" sz="quarter" idx="15"/>
          </p:nvPr>
        </p:nvSpPr>
        <p:spPr>
          <a:xfrm>
            <a:off x="9220200" y="6416675"/>
            <a:ext cx="2743200" cy="365125"/>
          </a:xfrm>
          <a:prstGeom prst="rect">
            <a:avLst/>
          </a:prstGeom>
        </p:spPr>
        <p:txBody>
          <a:bodyPr anchor="ctr" anchorCtr="0"/>
          <a:lstStyle>
            <a:lvl1pPr>
              <a:defRPr/>
            </a:lvl1pPr>
          </a:lstStyle>
          <a:p>
            <a:pPr>
              <a:defRPr/>
            </a:pPr>
            <a:fld id="{3106B03D-BEF7-4F01-94ED-728F65D994E0}" type="slidenum">
              <a:rPr lang="en-US" smtClean="0"/>
              <a:pPr>
                <a:defRPr/>
              </a:pPr>
              <a:t>‹#›</a:t>
            </a:fld>
            <a:endParaRPr lang="en-US" dirty="0"/>
          </a:p>
        </p:txBody>
      </p:sp>
    </p:spTree>
    <p:extLst>
      <p:ext uri="{BB962C8B-B14F-4D97-AF65-F5344CB8AC3E}">
        <p14:creationId xmlns:p14="http://schemas.microsoft.com/office/powerpoint/2010/main" val="2404990043"/>
      </p:ext>
    </p:extLst>
  </p:cSld>
  <p:clrMapOvr>
    <a:masterClrMapping/>
  </p:clrMapOvr>
  <p:transition spd="med">
    <p:fade/>
  </p:transition>
  <p:extLst mod="1">
    <p:ext uri="{DCECCB84-F9BA-43D5-87BE-67443E8EF086}">
      <p15:sldGuideLst xmlns:p15="http://schemas.microsoft.com/office/powerpoint/2012/main">
        <p15:guide id="1" orient="horz" pos="2160">
          <p15:clr>
            <a:srgbClr val="FBAE40"/>
          </p15:clr>
        </p15:guide>
        <p15:guide id="2" pos="480">
          <p15:clr>
            <a:srgbClr val="FBAE40"/>
          </p15:clr>
        </p15:guide>
        <p15:guide id="3" pos="7488">
          <p15:clr>
            <a:srgbClr val="FBAE40"/>
          </p15:clr>
        </p15:guide>
        <p15:guide id="4" orient="horz" pos="432">
          <p15:clr>
            <a:srgbClr val="FBAE40"/>
          </p15:clr>
        </p15:guide>
        <p15:guide id="5" orient="horz" pos="10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Long List">
    <p:spTree>
      <p:nvGrpSpPr>
        <p:cNvPr id="1" name=""/>
        <p:cNvGrpSpPr/>
        <p:nvPr/>
      </p:nvGrpSpPr>
      <p:grpSpPr>
        <a:xfrm>
          <a:off x="0" y="0"/>
          <a:ext cx="0" cy="0"/>
          <a:chOff x="0" y="0"/>
          <a:chExt cx="0" cy="0"/>
        </a:xfrm>
      </p:grpSpPr>
      <p:sp>
        <p:nvSpPr>
          <p:cNvPr id="9" name="Content Placeholder 2"/>
          <p:cNvSpPr>
            <a:spLocks noGrp="1"/>
          </p:cNvSpPr>
          <p:nvPr>
            <p:ph idx="1"/>
          </p:nvPr>
        </p:nvSpPr>
        <p:spPr>
          <a:xfrm>
            <a:off x="762000" y="1828799"/>
            <a:ext cx="3305526" cy="4394201"/>
          </a:xfrm>
        </p:spPr>
        <p:txBody>
          <a:bodyPr/>
          <a:lstStyle>
            <a:lvl1pPr marL="0" indent="0">
              <a:lnSpc>
                <a:spcPts val="2667"/>
              </a:lnSpc>
              <a:spcBef>
                <a:spcPts val="0"/>
              </a:spcBef>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385337" y="1828799"/>
            <a:ext cx="3444940" cy="4394201"/>
          </a:xfrm>
        </p:spPr>
        <p:txBody>
          <a:bodyPr/>
          <a:lstStyle>
            <a:lvl1pPr marL="0" indent="0">
              <a:lnSpc>
                <a:spcPts val="2667"/>
              </a:lnSpc>
              <a:spcBef>
                <a:spcPts val="0"/>
              </a:spcBef>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8137461" y="1828799"/>
            <a:ext cx="3444940" cy="4394201"/>
          </a:xfrm>
        </p:spPr>
        <p:txBody>
          <a:bodyPr/>
          <a:lstStyle>
            <a:lvl1pPr marL="0" indent="0">
              <a:lnSpc>
                <a:spcPts val="2667"/>
              </a:lnSpc>
              <a:spcBef>
                <a:spcPts val="0"/>
              </a:spcBef>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762000" y="622474"/>
            <a:ext cx="10861675" cy="927100"/>
          </a:xfrm>
          <a:prstGeom prst="rect">
            <a:avLst/>
          </a:prstGeom>
        </p:spPr>
        <p:txBody>
          <a:bodyPr/>
          <a:lstStyle/>
          <a:p>
            <a:r>
              <a:rPr lang="en-US"/>
              <a:t>Click to edit Master title style</a:t>
            </a:r>
          </a:p>
        </p:txBody>
      </p:sp>
      <p:sp>
        <p:nvSpPr>
          <p:cNvPr id="7"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C14AE6DD-69C5-47F8-820C-1EF78A3E6587}" type="slidenum">
              <a:rPr lang="en-US" smtClean="0"/>
              <a:pPr>
                <a:defRPr/>
              </a:pPr>
              <a:t>‹#›</a:t>
            </a:fld>
            <a:endParaRPr lang="en-US" dirty="0"/>
          </a:p>
        </p:txBody>
      </p:sp>
      <p:sp>
        <p:nvSpPr>
          <p:cNvPr id="8" name="Footer Placeholder 3"/>
          <p:cNvSpPr>
            <a:spLocks noGrp="1"/>
          </p:cNvSpPr>
          <p:nvPr>
            <p:ph type="ftr" sz="quarter" idx="17"/>
          </p:nvPr>
        </p:nvSpPr>
        <p:spPr>
          <a:xfrm>
            <a:off x="4114800" y="6416675"/>
            <a:ext cx="4114800" cy="365125"/>
          </a:xfrm>
          <a:prstGeom prst="rect">
            <a:avLst/>
          </a:prstGeom>
        </p:spPr>
        <p:txBody>
          <a:bodyPr/>
          <a:lstStyle/>
          <a:p>
            <a:r>
              <a:rPr lang="en-US"/>
              <a:t>Company &amp; Product Overview | Confidential</a:t>
            </a:r>
            <a:endParaRPr lang="en-US" dirty="0"/>
          </a:p>
        </p:txBody>
      </p:sp>
    </p:spTree>
    <p:extLst>
      <p:ext uri="{BB962C8B-B14F-4D97-AF65-F5344CB8AC3E}">
        <p14:creationId xmlns:p14="http://schemas.microsoft.com/office/powerpoint/2010/main" val="237510812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lide 3">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61999" y="1600200"/>
            <a:ext cx="10847615" cy="3124199"/>
          </a:xfrm>
          <a:solidFill>
            <a:schemeClr val="bg2"/>
          </a:solidFill>
          <a:ln w="38100" cap="rnd">
            <a:solidFill>
              <a:schemeClr val="accent1"/>
            </a:solidFill>
          </a:ln>
        </p:spPr>
        <p:txBody>
          <a:bodyPr rtlCol="0" anchor="ctr">
            <a:noAutofit/>
          </a:bodyPr>
          <a:lstStyle>
            <a:lvl1pPr algn="ctr">
              <a:defRPr lang="en-US" noProof="0" dirty="0"/>
            </a:lvl1pPr>
          </a:lstStyle>
          <a:p>
            <a:pPr lvl="0"/>
            <a:r>
              <a:rPr lang="en-US" noProof="0" dirty="0"/>
              <a:t>Drag picture to placeholder or click icon to add</a:t>
            </a:r>
          </a:p>
        </p:txBody>
      </p:sp>
      <p:sp>
        <p:nvSpPr>
          <p:cNvPr id="2" name="Title 1"/>
          <p:cNvSpPr>
            <a:spLocks noGrp="1"/>
          </p:cNvSpPr>
          <p:nvPr>
            <p:ph type="title"/>
          </p:nvPr>
        </p:nvSpPr>
        <p:spPr>
          <a:xfrm>
            <a:off x="838199" y="635001"/>
            <a:ext cx="10512083" cy="812800"/>
          </a:xfrm>
          <a:prstGeom prst="rect">
            <a:avLst/>
          </a:prstGeom>
        </p:spPr>
        <p:txBody>
          <a:bodyPr/>
          <a:lstStyle>
            <a:lvl1pPr>
              <a:defRPr sz="4000"/>
            </a:lvl1pPr>
          </a:lstStyle>
          <a:p>
            <a:r>
              <a:rPr lang="en-US"/>
              <a:t>Click to edit Master title style</a:t>
            </a:r>
            <a:endParaRPr lang="en-US" dirty="0"/>
          </a:p>
        </p:txBody>
      </p:sp>
      <p:sp>
        <p:nvSpPr>
          <p:cNvPr id="9" name="Content Placeholder 8"/>
          <p:cNvSpPr>
            <a:spLocks noGrp="1"/>
          </p:cNvSpPr>
          <p:nvPr>
            <p:ph sz="quarter" idx="13"/>
          </p:nvPr>
        </p:nvSpPr>
        <p:spPr>
          <a:xfrm>
            <a:off x="865413" y="4898571"/>
            <a:ext cx="10744201" cy="1183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5"/>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8"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3B508E6D-5650-46E0-B773-DA63770CEE50}" type="slidenum">
              <a:rPr lang="en-US" smtClean="0"/>
              <a:pPr>
                <a:defRPr/>
              </a:pPr>
              <a:t>‹#›</a:t>
            </a:fld>
            <a:endParaRPr lang="en-US" dirty="0"/>
          </a:p>
        </p:txBody>
      </p:sp>
    </p:spTree>
    <p:extLst>
      <p:ext uri="{BB962C8B-B14F-4D97-AF65-F5344CB8AC3E}">
        <p14:creationId xmlns:p14="http://schemas.microsoft.com/office/powerpoint/2010/main" val="9521130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057400"/>
            <a:ext cx="9144000" cy="1264508"/>
          </a:xfrm>
          <a:prstGeom prst="rect">
            <a:avLst/>
          </a:prstGeom>
        </p:spPr>
        <p:txBody>
          <a:bodyPr anchor="b">
            <a:normAutofit/>
          </a:bodyPr>
          <a:lstStyle>
            <a:lvl1pPr algn="ctr">
              <a:defRPr sz="4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124200" y="3505200"/>
            <a:ext cx="5865535" cy="1500187"/>
          </a:xfrm>
        </p:spPr>
        <p:txBody>
          <a:bodyPr>
            <a:noAutofit/>
          </a:bodyPr>
          <a:lstStyle>
            <a:lvl1pPr marL="0" indent="0" algn="ctr">
              <a:lnSpc>
                <a:spcPts val="4000"/>
              </a:lnSpc>
              <a:buNone/>
              <a:defRPr sz="4000" cap="all" baseline="0">
                <a:solidFill>
                  <a:schemeClr val="tx2"/>
                </a:solidFill>
                <a:latin typeface="RBNo3.1 Book" panose="02000000000000000000" pitchFamily="50"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3012653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10820400" cy="4470399"/>
          </a:xfrm>
        </p:spPr>
        <p:txBody>
          <a:bodyPr anchor="ctr" anchorCtr="0">
            <a:normAutofit/>
          </a:bodyPr>
          <a:lstStyle>
            <a:lvl1pPr algn="ctr">
              <a:lnSpc>
                <a:spcPts val="4000"/>
              </a:lnSpc>
              <a:defRPr sz="3800">
                <a:solidFill>
                  <a:schemeClr val="accent1"/>
                </a:solidFill>
                <a:latin typeface="RBNo3.1 Book" panose="02000000000000000000" pitchFamily="2" charset="0"/>
              </a:defRPr>
            </a:lvl1pPr>
            <a:lvl2pPr marL="383108" indent="-383108" algn="ctr">
              <a:lnSpc>
                <a:spcPts val="4000"/>
              </a:lnSpc>
              <a:spcBef>
                <a:spcPts val="4000"/>
              </a:spcBef>
              <a:buFont typeface="RBNo3.1 Book Italic" panose="02000000000000000000" pitchFamily="50" charset="0"/>
              <a:buChar char="—"/>
              <a:defRPr sz="2400">
                <a:solidFill>
                  <a:schemeClr val="accent1"/>
                </a:solidFill>
                <a:latin typeface="+mn-lt"/>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7" name="Title 6"/>
          <p:cNvSpPr>
            <a:spLocks noGrp="1"/>
          </p:cNvSpPr>
          <p:nvPr>
            <p:ph type="title"/>
          </p:nvPr>
        </p:nvSpPr>
        <p:spPr>
          <a:xfrm>
            <a:off x="762000" y="622474"/>
            <a:ext cx="10861675" cy="927100"/>
          </a:xfrm>
          <a:prstGeom prst="rect">
            <a:avLst/>
          </a:prstGeom>
        </p:spPr>
        <p:txBody>
          <a:bodyPr/>
          <a:lstStyle/>
          <a:p>
            <a:r>
              <a:rPr lang="en-US"/>
              <a:t>Click to edit Master title style</a:t>
            </a:r>
            <a:endParaRPr lang="en-US" dirty="0"/>
          </a:p>
        </p:txBody>
      </p:sp>
      <p:sp>
        <p:nvSpPr>
          <p:cNvPr id="8" name="Footer Placeholder 7"/>
          <p:cNvSpPr>
            <a:spLocks noGrp="1"/>
          </p:cNvSpPr>
          <p:nvPr>
            <p:ph type="ftr" sz="quarter" idx="10"/>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9" name="Slide Number Placeholder 3"/>
          <p:cNvSpPr>
            <a:spLocks noGrp="1"/>
          </p:cNvSpPr>
          <p:nvPr>
            <p:ph type="sldNum" sz="quarter" idx="11"/>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Tree>
    <p:extLst>
      <p:ext uri="{BB962C8B-B14F-4D97-AF65-F5344CB8AC3E}">
        <p14:creationId xmlns:p14="http://schemas.microsoft.com/office/powerpoint/2010/main" val="37973613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35378"/>
            <a:ext cx="3860800" cy="365125"/>
          </a:xfrm>
          <a:prstGeom prst="rect">
            <a:avLst/>
          </a:prstGeom>
        </p:spPr>
        <p:txBody>
          <a:bodyPr/>
          <a:lstStyle>
            <a:lvl1pPr algn="ctr">
              <a:defRPr sz="1500"/>
            </a:lvl1pPr>
          </a:lstStyle>
          <a:p>
            <a:r>
              <a:rPr lang="en-US"/>
              <a:t>Company &amp; Product Overview | Confidential</a:t>
            </a:r>
          </a:p>
        </p:txBody>
      </p:sp>
      <p:sp>
        <p:nvSpPr>
          <p:cNvPr id="7" name="Slide Number Placeholder 3"/>
          <p:cNvSpPr>
            <a:spLocks noGrp="1"/>
          </p:cNvSpPr>
          <p:nvPr>
            <p:ph type="sldNum" sz="quarter" idx="12"/>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Tree>
    <p:extLst>
      <p:ext uri="{BB962C8B-B14F-4D97-AF65-F5344CB8AC3E}">
        <p14:creationId xmlns:p14="http://schemas.microsoft.com/office/powerpoint/2010/main" val="147681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Company &amp; Product Overview | Confidential</a:t>
            </a:r>
            <a:endParaRPr lang="en-US" dirty="0"/>
          </a:p>
        </p:txBody>
      </p:sp>
      <p:sp>
        <p:nvSpPr>
          <p:cNvPr id="5" name="Rectangle 4"/>
          <p:cNvSpPr/>
          <p:nvPr/>
        </p:nvSpPr>
        <p:spPr>
          <a:xfrm>
            <a:off x="0" y="0"/>
            <a:ext cx="12192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762000" y="1752600"/>
            <a:ext cx="11153775"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12192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457200"/>
            <a:ext cx="10861675" cy="1092374"/>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9" name="Slide Number Placeholder 3"/>
          <p:cNvSpPr>
            <a:spLocks noGrp="1"/>
          </p:cNvSpPr>
          <p:nvPr>
            <p:ph type="sldNum" sz="quarter" idx="11"/>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Tree>
    <p:extLst>
      <p:ext uri="{BB962C8B-B14F-4D97-AF65-F5344CB8AC3E}">
        <p14:creationId xmlns:p14="http://schemas.microsoft.com/office/powerpoint/2010/main" val="33210450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4038600" y="6477000"/>
            <a:ext cx="4114800" cy="228600"/>
          </a:xfrm>
          <a:prstGeom prst="rect">
            <a:avLst/>
          </a:prstGeom>
        </p:spPr>
        <p:txBody>
          <a:bodyPr/>
          <a:lstStyle/>
          <a:p>
            <a:r>
              <a:rPr lang="en-US"/>
              <a:t>Company &amp; Product Overview | Confidential</a:t>
            </a:r>
            <a:endParaRPr lang="en-US" dirty="0"/>
          </a:p>
        </p:txBody>
      </p:sp>
      <p:sp>
        <p:nvSpPr>
          <p:cNvPr id="10" name="Text Placeholder 2"/>
          <p:cNvSpPr>
            <a:spLocks noGrp="1"/>
          </p:cNvSpPr>
          <p:nvPr>
            <p:ph idx="1"/>
          </p:nvPr>
        </p:nvSpPr>
        <p:spPr bwMode="auto">
          <a:xfrm>
            <a:off x="762000" y="1600200"/>
            <a:ext cx="10861675" cy="4622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Title 1"/>
          <p:cNvSpPr>
            <a:spLocks noGrp="1"/>
          </p:cNvSpPr>
          <p:nvPr>
            <p:ph type="title"/>
          </p:nvPr>
        </p:nvSpPr>
        <p:spPr>
          <a:xfrm>
            <a:off x="762000" y="685801"/>
            <a:ext cx="10647363" cy="762000"/>
          </a:xfrm>
        </p:spPr>
        <p:txBody>
          <a:bodyPr/>
          <a:lstStyle/>
          <a:p>
            <a:r>
              <a:rPr lang="en-US"/>
              <a:t>Click to edit Master title style</a:t>
            </a:r>
            <a:endParaRPr lang="en-US" dirty="0"/>
          </a:p>
        </p:txBody>
      </p:sp>
      <p:sp>
        <p:nvSpPr>
          <p:cNvPr id="6" name="Slide Number Placeholder 3"/>
          <p:cNvSpPr>
            <a:spLocks noGrp="1"/>
          </p:cNvSpPr>
          <p:nvPr>
            <p:ph type="sldNum" sz="quarter" idx="11"/>
          </p:nvPr>
        </p:nvSpPr>
        <p:spPr>
          <a:xfrm>
            <a:off x="9197975" y="6476999"/>
            <a:ext cx="2701925" cy="215901"/>
          </a:xfrm>
        </p:spPr>
        <p:txBody>
          <a:bodyPr anchor="ctr" anchorCtr="0"/>
          <a:lstStyle/>
          <a:p>
            <a:pPr>
              <a:defRPr/>
            </a:pPr>
            <a:fld id="{4F509FD3-F178-4D6A-8A3B-352DA75C34CD}" type="slidenum">
              <a:rPr lang="en-US" smtClean="0"/>
              <a:pPr>
                <a:defRPr/>
              </a:pPr>
              <a:t>‹#›</a:t>
            </a:fld>
            <a:endParaRPr lang="en-US" dirty="0"/>
          </a:p>
        </p:txBody>
      </p:sp>
    </p:spTree>
    <p:extLst>
      <p:ext uri="{BB962C8B-B14F-4D97-AF65-F5344CB8AC3E}">
        <p14:creationId xmlns:p14="http://schemas.microsoft.com/office/powerpoint/2010/main" val="16448043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Medium List">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1" y="1828801"/>
            <a:ext cx="5283200" cy="4394200"/>
          </a:xfrm>
        </p:spPr>
        <p:txBody>
          <a:bodyPr/>
          <a:lstStyle>
            <a:lvl1pPr marL="0" indent="0">
              <a:lnSpc>
                <a:spcPct val="100000"/>
              </a:lnSpc>
              <a:spcBef>
                <a:spcPts val="0"/>
              </a:spcBef>
              <a:spcAft>
                <a:spcPts val="600"/>
              </a:spcAft>
              <a:defRPr/>
            </a:lvl1pPr>
            <a:lvl2pPr marL="156629" indent="-156629">
              <a:lnSpc>
                <a:spcPct val="100000"/>
              </a:lnSpc>
              <a:spcBef>
                <a:spcPts val="0"/>
              </a:spcBef>
              <a:spcAft>
                <a:spcPts val="600"/>
              </a:spcAft>
              <a:defRPr/>
            </a:lvl2pPr>
            <a:lvl3pPr marL="383108" indent="-156629">
              <a:lnSpc>
                <a:spcPct val="100000"/>
              </a:lnSpc>
              <a:spcBef>
                <a:spcPts val="0"/>
              </a:spcBef>
              <a:spcAft>
                <a:spcPts val="600"/>
              </a:spcAft>
              <a:defRPr/>
            </a:lvl3pPr>
            <a:lvl4pPr marL="609585" indent="-156629">
              <a:lnSpc>
                <a:spcPct val="100000"/>
              </a:lnSpc>
              <a:spcBef>
                <a:spcPts val="0"/>
              </a:spcBef>
              <a:spcAft>
                <a:spcPts val="600"/>
              </a:spcAft>
              <a:defRPr/>
            </a:lvl4pPr>
            <a:lvl5pPr marL="766214" indent="-156629">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66127" y="1828799"/>
            <a:ext cx="5357548" cy="4394201"/>
          </a:xfrm>
        </p:spPr>
        <p:txBody>
          <a:bodyPr/>
          <a:lstStyle>
            <a:lvl1pPr marL="0" indent="0">
              <a:lnSpc>
                <a:spcPct val="100000"/>
              </a:lnSpc>
              <a:spcBef>
                <a:spcPts val="0"/>
              </a:spcBef>
              <a:spcAft>
                <a:spcPts val="600"/>
              </a:spcAft>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4"/>
          </p:nvPr>
        </p:nvSpPr>
        <p:spPr>
          <a:xfrm>
            <a:off x="4114800" y="6416675"/>
            <a:ext cx="4114800" cy="365125"/>
          </a:xfrm>
          <a:prstGeom prst="rect">
            <a:avLst/>
          </a:prstGeom>
        </p:spPr>
        <p:txBody>
          <a:bodyPr/>
          <a:lstStyle/>
          <a:p>
            <a:r>
              <a:rPr lang="en-US"/>
              <a:t>Company &amp; Product Overview | Confidential</a:t>
            </a:r>
            <a:endParaRPr lang="en-US" dirty="0"/>
          </a:p>
        </p:txBody>
      </p:sp>
      <p:sp>
        <p:nvSpPr>
          <p:cNvPr id="7" name="Slide Number Placeholder 6"/>
          <p:cNvSpPr>
            <a:spLocks noGrp="1"/>
          </p:cNvSpPr>
          <p:nvPr>
            <p:ph type="sldNum" sz="quarter" idx="15"/>
          </p:nvPr>
        </p:nvSpPr>
        <p:spPr>
          <a:xfrm>
            <a:off x="9220200" y="6416675"/>
            <a:ext cx="2743200" cy="365125"/>
          </a:xfrm>
          <a:prstGeom prst="rect">
            <a:avLst/>
          </a:prstGeom>
        </p:spPr>
        <p:txBody>
          <a:bodyPr anchor="ctr" anchorCtr="0"/>
          <a:lstStyle>
            <a:lvl1pPr>
              <a:defRPr/>
            </a:lvl1pPr>
          </a:lstStyle>
          <a:p>
            <a:pPr>
              <a:defRPr/>
            </a:pPr>
            <a:fld id="{D98F9FFD-C7A5-4B78-90A1-721F0EF6AE6F}" type="slidenum">
              <a:rPr lang="en-US" smtClean="0"/>
              <a:pPr>
                <a:defRPr/>
              </a:pPr>
              <a:t>‹#›</a:t>
            </a:fld>
            <a:endParaRPr lang="en-US" dirty="0"/>
          </a:p>
        </p:txBody>
      </p:sp>
      <p:sp>
        <p:nvSpPr>
          <p:cNvPr id="3" name="Title 2"/>
          <p:cNvSpPr>
            <a:spLocks noGrp="1"/>
          </p:cNvSpPr>
          <p:nvPr>
            <p:ph type="title"/>
          </p:nvPr>
        </p:nvSpPr>
        <p:spPr>
          <a:xfrm>
            <a:off x="762000" y="685800"/>
            <a:ext cx="10820400" cy="762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2668441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Long List">
    <p:spTree>
      <p:nvGrpSpPr>
        <p:cNvPr id="1" name=""/>
        <p:cNvGrpSpPr/>
        <p:nvPr/>
      </p:nvGrpSpPr>
      <p:grpSpPr>
        <a:xfrm>
          <a:off x="0" y="0"/>
          <a:ext cx="0" cy="0"/>
          <a:chOff x="0" y="0"/>
          <a:chExt cx="0" cy="0"/>
        </a:xfrm>
      </p:grpSpPr>
      <p:sp>
        <p:nvSpPr>
          <p:cNvPr id="9" name="Content Placeholder 2"/>
          <p:cNvSpPr>
            <a:spLocks noGrp="1"/>
          </p:cNvSpPr>
          <p:nvPr>
            <p:ph idx="1"/>
          </p:nvPr>
        </p:nvSpPr>
        <p:spPr>
          <a:xfrm>
            <a:off x="762000" y="1828799"/>
            <a:ext cx="3305526" cy="4343401"/>
          </a:xfrm>
        </p:spPr>
        <p:txBody>
          <a:bodyPr/>
          <a:lstStyle>
            <a:lvl1pPr marL="0" indent="0">
              <a:lnSpc>
                <a:spcPts val="2667"/>
              </a:lnSpc>
              <a:spcBef>
                <a:spcPts val="0"/>
              </a:spcBef>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385337" y="1828799"/>
            <a:ext cx="3444940" cy="4343401"/>
          </a:xfrm>
        </p:spPr>
        <p:txBody>
          <a:bodyPr/>
          <a:lstStyle>
            <a:lvl1pPr marL="0" indent="0">
              <a:lnSpc>
                <a:spcPts val="2667"/>
              </a:lnSpc>
              <a:spcBef>
                <a:spcPts val="0"/>
              </a:spcBef>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8137461" y="1828799"/>
            <a:ext cx="3444940" cy="4343401"/>
          </a:xfrm>
        </p:spPr>
        <p:txBody>
          <a:bodyPr/>
          <a:lstStyle>
            <a:lvl1pPr marL="0" indent="0">
              <a:lnSpc>
                <a:spcPts val="2667"/>
              </a:lnSpc>
              <a:spcBef>
                <a:spcPts val="0"/>
              </a:spcBef>
              <a:defRPr/>
            </a:lvl1pPr>
            <a:lvl2pPr marL="156629" indent="-156629">
              <a:lnSpc>
                <a:spcPts val="2667"/>
              </a:lnSpc>
              <a:spcBef>
                <a:spcPts val="0"/>
              </a:spcBef>
              <a:defRPr/>
            </a:lvl2pPr>
            <a:lvl3pPr marL="383108" indent="-156629">
              <a:lnSpc>
                <a:spcPts val="2667"/>
              </a:lnSpc>
              <a:spcBef>
                <a:spcPts val="0"/>
              </a:spcBef>
              <a:defRPr/>
            </a:lvl3pPr>
            <a:lvl4pPr marL="609585" indent="-156629">
              <a:lnSpc>
                <a:spcPts val="2667"/>
              </a:lnSpc>
              <a:spcBef>
                <a:spcPts val="0"/>
              </a:spcBef>
              <a:defRPr/>
            </a:lvl4pPr>
            <a:lvl5pPr marL="766214" indent="-156629">
              <a:lnSpc>
                <a:spcPts val="2667"/>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762000" y="622474"/>
            <a:ext cx="10861675" cy="927100"/>
          </a:xfrm>
          <a:prstGeom prst="rect">
            <a:avLst/>
          </a:prstGeom>
        </p:spPr>
        <p:txBody>
          <a:bodyPr/>
          <a:lstStyle/>
          <a:p>
            <a:r>
              <a:rPr lang="en-US"/>
              <a:t>Click to edit Master title style</a:t>
            </a:r>
          </a:p>
        </p:txBody>
      </p:sp>
      <p:sp>
        <p:nvSpPr>
          <p:cNvPr id="7"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7D25A759-86FB-4FA3-B669-95D4F1EFDD91}" type="slidenum">
              <a:rPr lang="en-US" smtClean="0"/>
              <a:pPr>
                <a:defRPr/>
              </a:pPr>
              <a:t>‹#›</a:t>
            </a:fld>
            <a:endParaRPr lang="en-US" dirty="0"/>
          </a:p>
        </p:txBody>
      </p:sp>
      <p:sp>
        <p:nvSpPr>
          <p:cNvPr id="8" name="Footer Placeholder 3"/>
          <p:cNvSpPr>
            <a:spLocks noGrp="1"/>
          </p:cNvSpPr>
          <p:nvPr>
            <p:ph type="ftr" sz="quarter" idx="17"/>
          </p:nvPr>
        </p:nvSpPr>
        <p:spPr>
          <a:xfrm>
            <a:off x="4114800" y="6416675"/>
            <a:ext cx="4114800" cy="365125"/>
          </a:xfrm>
          <a:prstGeom prst="rect">
            <a:avLst/>
          </a:prstGeom>
        </p:spPr>
        <p:txBody>
          <a:bodyPr/>
          <a:lstStyle/>
          <a:p>
            <a:r>
              <a:rPr lang="en-US"/>
              <a:t>Company &amp; Product Overview | Confidential</a:t>
            </a:r>
            <a:endParaRPr lang="en-US" dirty="0"/>
          </a:p>
        </p:txBody>
      </p:sp>
    </p:spTree>
    <p:extLst>
      <p:ext uri="{BB962C8B-B14F-4D97-AF65-F5344CB8AC3E}">
        <p14:creationId xmlns:p14="http://schemas.microsoft.com/office/powerpoint/2010/main" val="20893110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Quot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865" y="1447801"/>
            <a:ext cx="10846535" cy="4775200"/>
          </a:xfrm>
        </p:spPr>
        <p:txBody>
          <a:bodyPr anchor="ctr" anchorCtr="1">
            <a:normAutofit/>
          </a:bodyPr>
          <a:lstStyle>
            <a:lvl1pPr algn="ctr">
              <a:lnSpc>
                <a:spcPts val="4000"/>
              </a:lnSpc>
              <a:defRPr sz="3800">
                <a:solidFill>
                  <a:schemeClr val="bg1"/>
                </a:solidFill>
                <a:latin typeface="RBNo3.1 Book" panose="02000000000000000000" pitchFamily="50" charset="0"/>
              </a:defRPr>
            </a:lvl1pPr>
            <a:lvl2pPr marL="383108" indent="-383108" algn="ctr">
              <a:lnSpc>
                <a:spcPts val="4000"/>
              </a:lnSpc>
              <a:spcBef>
                <a:spcPts val="4000"/>
              </a:spcBef>
              <a:buFont typeface="RBNo3.1 Book Italic" panose="02000000000000000000" pitchFamily="50" charset="0"/>
              <a:buChar char="—"/>
              <a:defRPr sz="2400">
                <a:solidFill>
                  <a:schemeClr val="bg1"/>
                </a:solidFill>
                <a:latin typeface="+mn-lt"/>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7" name="Footer Placeholder 6"/>
          <p:cNvSpPr>
            <a:spLocks noGrp="1"/>
          </p:cNvSpPr>
          <p:nvPr>
            <p:ph type="ftr" sz="quarter" idx="10"/>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6"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45AE7AD2-665D-46F8-B961-B49CA1ABC421}" type="slidenum">
              <a:rPr lang="en-US" smtClean="0"/>
              <a:pPr>
                <a:defRPr/>
              </a:pPr>
              <a:t>‹#›</a:t>
            </a:fld>
            <a:endParaRPr lang="en-US" dirty="0"/>
          </a:p>
        </p:txBody>
      </p:sp>
      <p:pic>
        <p:nvPicPr>
          <p:cNvPr id="5" name="Picture 4"/>
          <p:cNvPicPr>
            <a:picLocks noChangeAspect="1"/>
          </p:cNvPicPr>
          <p:nvPr userDrawn="1"/>
        </p:nvPicPr>
        <p:blipFill rotWithShape="1">
          <a:blip r:embed="rId2" cstate="print">
            <a:biLevel thresh="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9743"/>
          <a:stretch/>
        </p:blipFill>
        <p:spPr>
          <a:xfrm>
            <a:off x="76200" y="6490969"/>
            <a:ext cx="659666" cy="208617"/>
          </a:xfrm>
          <a:prstGeom prst="rect">
            <a:avLst/>
          </a:prstGeom>
        </p:spPr>
      </p:pic>
    </p:spTree>
    <p:extLst>
      <p:ext uri="{BB962C8B-B14F-4D97-AF65-F5344CB8AC3E}">
        <p14:creationId xmlns:p14="http://schemas.microsoft.com/office/powerpoint/2010/main" val="15991302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Gray Quote">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812066" y="6477000"/>
            <a:ext cx="11103709" cy="196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400"/>
          </a:p>
        </p:txBody>
      </p:sp>
      <p:sp>
        <p:nvSpPr>
          <p:cNvPr id="3" name="Content Placeholder 2"/>
          <p:cNvSpPr>
            <a:spLocks noGrp="1"/>
          </p:cNvSpPr>
          <p:nvPr>
            <p:ph idx="1"/>
          </p:nvPr>
        </p:nvSpPr>
        <p:spPr>
          <a:xfrm>
            <a:off x="838200" y="1752601"/>
            <a:ext cx="10744200" cy="4470399"/>
          </a:xfrm>
        </p:spPr>
        <p:txBody>
          <a:bodyPr>
            <a:normAutofit/>
          </a:bodyPr>
          <a:lstStyle>
            <a:lvl1pPr algn="ctr">
              <a:lnSpc>
                <a:spcPts val="4000"/>
              </a:lnSpc>
              <a:defRPr sz="3800">
                <a:solidFill>
                  <a:schemeClr val="bg1"/>
                </a:solidFill>
                <a:latin typeface="RBNo3.1 Book" panose="02000000000000000000" pitchFamily="2" charset="0"/>
              </a:defRPr>
            </a:lvl1pPr>
            <a:lvl2pPr marL="383108" indent="-383108" algn="ctr">
              <a:lnSpc>
                <a:spcPts val="4000"/>
              </a:lnSpc>
              <a:spcBef>
                <a:spcPts val="4000"/>
              </a:spcBef>
              <a:buFont typeface="RBNo3.1 Book Italic" panose="02000000000000000000" pitchFamily="50" charset="0"/>
              <a:buChar char="—"/>
              <a:defRPr sz="3800">
                <a:solidFill>
                  <a:schemeClr val="bg1"/>
                </a:solidFill>
                <a:latin typeface="RBNo3.1 Book" panose="02000000000000000000" pitchFamily="2" charset="0"/>
              </a:defRPr>
            </a:lvl2pPr>
            <a:lvl3pPr algn="ctr">
              <a:defRPr/>
            </a:lvl3pPr>
            <a:lvl4pPr algn="ctr">
              <a:defRPr/>
            </a:lvl4pPr>
            <a:lvl5pPr algn="ctr">
              <a:defRPr/>
            </a:lvl5pPr>
          </a:lstStyle>
          <a:p>
            <a:pPr lvl="0"/>
            <a:r>
              <a:rPr lang="en-US"/>
              <a:t>Edit Master text styles</a:t>
            </a:r>
          </a:p>
          <a:p>
            <a:pPr lvl="1"/>
            <a:r>
              <a:rPr lang="en-US"/>
              <a:t>Second level</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743"/>
          <a:stretch/>
        </p:blipFill>
        <p:spPr>
          <a:xfrm>
            <a:off x="152400" y="6477000"/>
            <a:ext cx="659666" cy="208617"/>
          </a:xfrm>
          <a:prstGeom prst="rect">
            <a:avLst/>
          </a:prstGeom>
        </p:spPr>
      </p:pic>
      <p:sp>
        <p:nvSpPr>
          <p:cNvPr id="7" name="Footer Placeholder 6"/>
          <p:cNvSpPr>
            <a:spLocks noGrp="1"/>
          </p:cNvSpPr>
          <p:nvPr>
            <p:ph type="ftr" sz="quarter" idx="10"/>
          </p:nvPr>
        </p:nvSpPr>
        <p:spPr>
          <a:xfrm>
            <a:off x="4038600" y="6477000"/>
            <a:ext cx="4114800" cy="147638"/>
          </a:xfrm>
          <a:prstGeom prst="rect">
            <a:avLst/>
          </a:prstGeom>
        </p:spPr>
        <p:txBody>
          <a:bodyPr/>
          <a:lstStyle>
            <a:lvl1pPr>
              <a:defRPr>
                <a:solidFill>
                  <a:schemeClr val="tx2"/>
                </a:solidFill>
              </a:defRPr>
            </a:lvl1pPr>
          </a:lstStyle>
          <a:p>
            <a:r>
              <a:rPr lang="en-US"/>
              <a:t>Company &amp; Product Overview | Confidential</a:t>
            </a:r>
            <a:endParaRPr lang="en-US" dirty="0"/>
          </a:p>
        </p:txBody>
      </p:sp>
      <p:sp>
        <p:nvSpPr>
          <p:cNvPr id="8" name="Slide Number Placeholder 6"/>
          <p:cNvSpPr>
            <a:spLocks noGrp="1"/>
          </p:cNvSpPr>
          <p:nvPr>
            <p:ph type="sldNum" sz="quarter" idx="16"/>
          </p:nvPr>
        </p:nvSpPr>
        <p:spPr>
          <a:xfrm>
            <a:off x="9220200" y="6477000"/>
            <a:ext cx="2743200" cy="147638"/>
          </a:xfrm>
          <a:prstGeom prst="rect">
            <a:avLst/>
          </a:prstGeom>
        </p:spPr>
        <p:txBody>
          <a:bodyPr anchor="ctr" anchorCtr="0"/>
          <a:lstStyle>
            <a:lvl1pPr>
              <a:defRPr>
                <a:solidFill>
                  <a:schemeClr val="tx2"/>
                </a:solidFill>
              </a:defRPr>
            </a:lvl1pPr>
          </a:lstStyle>
          <a:p>
            <a:pPr>
              <a:defRPr/>
            </a:pPr>
            <a:fld id="{45AE7AD2-665D-46F8-B961-B49CA1ABC421}" type="slidenum">
              <a:rPr lang="en-US" smtClean="0"/>
              <a:pPr>
                <a:defRPr/>
              </a:pPr>
              <a:t>‹#›</a:t>
            </a:fld>
            <a:endParaRPr lang="en-US" dirty="0"/>
          </a:p>
        </p:txBody>
      </p:sp>
      <p:sp>
        <p:nvSpPr>
          <p:cNvPr id="9" name="Footer Placeholder 3"/>
          <p:cNvSpPr txBox="1">
            <a:spLocks/>
          </p:cNvSpPr>
          <p:nvPr userDrawn="1"/>
        </p:nvSpPr>
        <p:spPr>
          <a:xfrm>
            <a:off x="764441" y="6477000"/>
            <a:ext cx="4114800" cy="211924"/>
          </a:xfrm>
          <a:prstGeom prst="rect">
            <a:avLst/>
          </a:prstGeom>
        </p:spPr>
        <p:txBody>
          <a:bodyPr vert="horz" lIns="91440" tIns="45720" rIns="91440" bIns="45720" rtlCol="0" anchor="ctr"/>
          <a:lstStyle>
            <a:defPPr>
              <a:defRPr lang="en-US"/>
            </a:defPPr>
            <a:lvl1pPr algn="ctr" defTabSz="912813" rtl="0" eaLnBrk="0" fontAlgn="base" hangingPunct="0">
              <a:spcBef>
                <a:spcPct val="0"/>
              </a:spcBef>
              <a:spcAft>
                <a:spcPct val="0"/>
              </a:spcAft>
              <a:defRPr sz="1200" kern="1200">
                <a:solidFill>
                  <a:schemeClr val="bg1"/>
                </a:solidFill>
                <a:latin typeface="RBNo3.1 Book"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RBNo3.1 Book"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RBNo3.1 Book"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RBNo3.1 Book"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RBNo3.1 Book" charset="0"/>
                <a:ea typeface="+mn-ea"/>
                <a:cs typeface="+mn-cs"/>
              </a:defRPr>
            </a:lvl5pPr>
            <a:lvl6pPr marL="2286000" algn="l" defTabSz="914400" rtl="0" eaLnBrk="1" latinLnBrk="0" hangingPunct="1">
              <a:defRPr kern="1200">
                <a:solidFill>
                  <a:schemeClr val="tx1"/>
                </a:solidFill>
                <a:latin typeface="RBNo3.1 Book" charset="0"/>
                <a:ea typeface="+mn-ea"/>
                <a:cs typeface="+mn-cs"/>
              </a:defRPr>
            </a:lvl6pPr>
            <a:lvl7pPr marL="2743200" algn="l" defTabSz="914400" rtl="0" eaLnBrk="1" latinLnBrk="0" hangingPunct="1">
              <a:defRPr kern="1200">
                <a:solidFill>
                  <a:schemeClr val="tx1"/>
                </a:solidFill>
                <a:latin typeface="RBNo3.1 Book" charset="0"/>
                <a:ea typeface="+mn-ea"/>
                <a:cs typeface="+mn-cs"/>
              </a:defRPr>
            </a:lvl7pPr>
            <a:lvl8pPr marL="3200400" algn="l" defTabSz="914400" rtl="0" eaLnBrk="1" latinLnBrk="0" hangingPunct="1">
              <a:defRPr kern="1200">
                <a:solidFill>
                  <a:schemeClr val="tx1"/>
                </a:solidFill>
                <a:latin typeface="RBNo3.1 Book" charset="0"/>
                <a:ea typeface="+mn-ea"/>
                <a:cs typeface="+mn-cs"/>
              </a:defRPr>
            </a:lvl8pPr>
            <a:lvl9pPr marL="3657600" algn="l" defTabSz="914400" rtl="0" eaLnBrk="1" latinLnBrk="0" hangingPunct="1">
              <a:defRPr kern="1200">
                <a:solidFill>
                  <a:schemeClr val="tx1"/>
                </a:solidFill>
                <a:latin typeface="RBNo3.1 Book" charset="0"/>
                <a:ea typeface="+mn-ea"/>
                <a:cs typeface="+mn-cs"/>
              </a:defRPr>
            </a:lvl9pPr>
          </a:lstStyle>
          <a:p>
            <a:pPr algn="l"/>
            <a:r>
              <a:rPr lang="en-US" sz="1300" kern="600" cap="all" baseline="0" dirty="0">
                <a:solidFill>
                  <a:schemeClr val="tx2"/>
                </a:solidFill>
                <a:latin typeface="Outage" panose="02000000000000000000" pitchFamily="2" charset="0"/>
                <a:ea typeface="Outage" panose="02000000000000000000" pitchFamily="2" charset="0"/>
              </a:rPr>
              <a:t>128 TECHNOLOGY</a:t>
            </a:r>
          </a:p>
        </p:txBody>
      </p:sp>
    </p:spTree>
    <p:extLst>
      <p:ext uri="{BB962C8B-B14F-4D97-AF65-F5344CB8AC3E}">
        <p14:creationId xmlns:p14="http://schemas.microsoft.com/office/powerpoint/2010/main" val="371269305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622474"/>
            <a:ext cx="10729912" cy="9271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a:xfrm>
            <a:off x="4038600" y="6400800"/>
            <a:ext cx="4114800" cy="365125"/>
          </a:xfrm>
          <a:prstGeom prst="rect">
            <a:avLst/>
          </a:prstGeom>
        </p:spPr>
        <p:txBody>
          <a:bodyPr/>
          <a:lstStyle/>
          <a:p>
            <a:r>
              <a:rPr lang="en-US"/>
              <a:t>Company &amp; Product Overview | Confidential</a:t>
            </a:r>
            <a:endParaRPr lang="en-US" dirty="0"/>
          </a:p>
        </p:txBody>
      </p:sp>
      <p:sp>
        <p:nvSpPr>
          <p:cNvPr id="7" name="Slide Number Placeholder 6"/>
          <p:cNvSpPr>
            <a:spLocks noGrp="1"/>
          </p:cNvSpPr>
          <p:nvPr>
            <p:ph type="sldNum" sz="quarter" idx="16"/>
          </p:nvPr>
        </p:nvSpPr>
        <p:spPr>
          <a:xfrm>
            <a:off x="9220200" y="6416675"/>
            <a:ext cx="2743200" cy="365125"/>
          </a:xfrm>
          <a:prstGeom prst="rect">
            <a:avLst/>
          </a:prstGeom>
        </p:spPr>
        <p:txBody>
          <a:bodyPr anchor="ctr" anchorCtr="0"/>
          <a:lstStyle>
            <a:lvl1pPr>
              <a:defRPr/>
            </a:lvl1pPr>
          </a:lstStyle>
          <a:p>
            <a:pPr>
              <a:defRPr/>
            </a:pPr>
            <a:fld id="{624622EF-16B4-4859-85F9-A8DD6841F4CE}" type="slidenum">
              <a:rPr lang="en-US" smtClean="0"/>
              <a:pPr>
                <a:defRPr/>
              </a:pPr>
              <a:t>‹#›</a:t>
            </a:fld>
            <a:endParaRPr lang="en-US" dirty="0"/>
          </a:p>
        </p:txBody>
      </p:sp>
    </p:spTree>
    <p:extLst>
      <p:ext uri="{BB962C8B-B14F-4D97-AF65-F5344CB8AC3E}">
        <p14:creationId xmlns:p14="http://schemas.microsoft.com/office/powerpoint/2010/main" val="96839916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93763" y="1600200"/>
            <a:ext cx="10729912" cy="4622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 name="Picture 9"/>
          <p:cNvPicPr>
            <a:picLocks noChangeAspect="1"/>
          </p:cNvPicPr>
          <p:nvPr/>
        </p:nvPicPr>
        <p:blipFill rotWithShape="1">
          <a:blip r:embed="rId23" cstate="print">
            <a:extLst>
              <a:ext uri="{28A0092B-C50C-407E-A947-70E740481C1C}">
                <a14:useLocalDpi xmlns:a14="http://schemas.microsoft.com/office/drawing/2010/main" val="0"/>
              </a:ext>
            </a:extLst>
          </a:blip>
          <a:srcRect b="29743"/>
          <a:stretch/>
        </p:blipFill>
        <p:spPr>
          <a:xfrm>
            <a:off x="101600" y="6490966"/>
            <a:ext cx="659666" cy="208617"/>
          </a:xfrm>
          <a:prstGeom prst="rect">
            <a:avLst/>
          </a:prstGeom>
        </p:spPr>
      </p:pic>
      <p:sp>
        <p:nvSpPr>
          <p:cNvPr id="9" name="Rectangle 8"/>
          <p:cNvSpPr/>
          <p:nvPr/>
        </p:nvSpPr>
        <p:spPr bwMode="auto">
          <a:xfrm>
            <a:off x="761266" y="6490969"/>
            <a:ext cx="11154509" cy="208617"/>
          </a:xfrm>
          <a:prstGeom prst="rect">
            <a:avLst/>
          </a:prstGeom>
          <a:solidFill>
            <a:srgbClr val="383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2400"/>
          </a:p>
        </p:txBody>
      </p:sp>
      <p:sp>
        <p:nvSpPr>
          <p:cNvPr id="4" name="Footer Placeholder 3"/>
          <p:cNvSpPr>
            <a:spLocks noGrp="1"/>
          </p:cNvSpPr>
          <p:nvPr>
            <p:ph type="ftr" sz="quarter" idx="3"/>
          </p:nvPr>
        </p:nvSpPr>
        <p:spPr>
          <a:xfrm>
            <a:off x="3200401" y="6386004"/>
            <a:ext cx="5972174" cy="418543"/>
          </a:xfrm>
          <a:prstGeom prst="rect">
            <a:avLst/>
          </a:prstGeom>
        </p:spPr>
        <p:txBody>
          <a:bodyPr vert="horz" lIns="91440" tIns="45720" rIns="91440" bIns="45720" rtlCol="0" anchor="ctr"/>
          <a:lstStyle>
            <a:lvl1pPr algn="ctr">
              <a:defRPr sz="1200">
                <a:solidFill>
                  <a:schemeClr val="bg1"/>
                </a:solidFill>
              </a:defRPr>
            </a:lvl1pPr>
          </a:lstStyle>
          <a:p>
            <a:r>
              <a:rPr lang="en-US"/>
              <a:t>Company &amp; Product Overview | Confidential</a:t>
            </a:r>
            <a:endParaRPr lang="en-US" dirty="0"/>
          </a:p>
        </p:txBody>
      </p:sp>
      <p:sp>
        <p:nvSpPr>
          <p:cNvPr id="11" name="Slide Number Placeholder 6"/>
          <p:cNvSpPr>
            <a:spLocks noGrp="1"/>
          </p:cNvSpPr>
          <p:nvPr>
            <p:ph type="sldNum" sz="quarter" idx="4"/>
          </p:nvPr>
        </p:nvSpPr>
        <p:spPr>
          <a:xfrm>
            <a:off x="9197975" y="6490966"/>
            <a:ext cx="2743200" cy="208617"/>
          </a:xfrm>
          <a:prstGeom prst="rect">
            <a:avLst/>
          </a:prstGeom>
        </p:spPr>
        <p:txBody>
          <a:bodyPr tIns="0" bIns="0"/>
          <a:lstStyle>
            <a:lvl1pPr algn="r">
              <a:defRPr sz="1200">
                <a:solidFill>
                  <a:schemeClr val="bg1"/>
                </a:solidFill>
              </a:defRPr>
            </a:lvl1pPr>
          </a:lstStyle>
          <a:p>
            <a:pPr>
              <a:defRPr/>
            </a:pPr>
            <a:fld id="{CBD3E2DF-C8BD-4291-BC9C-B219CA58AD1A}" type="slidenum">
              <a:rPr lang="en-US" smtClean="0"/>
              <a:pPr>
                <a:defRPr/>
              </a:pPr>
              <a:t>‹#›</a:t>
            </a:fld>
            <a:endParaRPr lang="en-US" dirty="0"/>
          </a:p>
        </p:txBody>
      </p:sp>
      <p:sp>
        <p:nvSpPr>
          <p:cNvPr id="13" name="Footer Placeholder 3"/>
          <p:cNvSpPr txBox="1">
            <a:spLocks/>
          </p:cNvSpPr>
          <p:nvPr/>
        </p:nvSpPr>
        <p:spPr>
          <a:xfrm>
            <a:off x="761266" y="6412714"/>
            <a:ext cx="4114800" cy="365125"/>
          </a:xfrm>
          <a:prstGeom prst="rect">
            <a:avLst/>
          </a:prstGeom>
        </p:spPr>
        <p:txBody>
          <a:bodyPr vert="horz" lIns="91440" tIns="45720" rIns="91440" bIns="45720" rtlCol="0" anchor="ctr"/>
          <a:lstStyle>
            <a:defPPr>
              <a:defRPr lang="en-US"/>
            </a:defPPr>
            <a:lvl1pPr algn="ctr" defTabSz="912813" rtl="0" eaLnBrk="0" fontAlgn="base" hangingPunct="0">
              <a:spcBef>
                <a:spcPct val="0"/>
              </a:spcBef>
              <a:spcAft>
                <a:spcPct val="0"/>
              </a:spcAft>
              <a:defRPr sz="1200" kern="1200">
                <a:solidFill>
                  <a:schemeClr val="bg1"/>
                </a:solidFill>
                <a:latin typeface="RBNo3.1 Book"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RBNo3.1 Book"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RBNo3.1 Book"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RBNo3.1 Book"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RBNo3.1 Book" charset="0"/>
                <a:ea typeface="+mn-ea"/>
                <a:cs typeface="+mn-cs"/>
              </a:defRPr>
            </a:lvl5pPr>
            <a:lvl6pPr marL="2286000" algn="l" defTabSz="914400" rtl="0" eaLnBrk="1" latinLnBrk="0" hangingPunct="1">
              <a:defRPr kern="1200">
                <a:solidFill>
                  <a:schemeClr val="tx1"/>
                </a:solidFill>
                <a:latin typeface="RBNo3.1 Book" charset="0"/>
                <a:ea typeface="+mn-ea"/>
                <a:cs typeface="+mn-cs"/>
              </a:defRPr>
            </a:lvl6pPr>
            <a:lvl7pPr marL="2743200" algn="l" defTabSz="914400" rtl="0" eaLnBrk="1" latinLnBrk="0" hangingPunct="1">
              <a:defRPr kern="1200">
                <a:solidFill>
                  <a:schemeClr val="tx1"/>
                </a:solidFill>
                <a:latin typeface="RBNo3.1 Book" charset="0"/>
                <a:ea typeface="+mn-ea"/>
                <a:cs typeface="+mn-cs"/>
              </a:defRPr>
            </a:lvl7pPr>
            <a:lvl8pPr marL="3200400" algn="l" defTabSz="914400" rtl="0" eaLnBrk="1" latinLnBrk="0" hangingPunct="1">
              <a:defRPr kern="1200">
                <a:solidFill>
                  <a:schemeClr val="tx1"/>
                </a:solidFill>
                <a:latin typeface="RBNo3.1 Book" charset="0"/>
                <a:ea typeface="+mn-ea"/>
                <a:cs typeface="+mn-cs"/>
              </a:defRPr>
            </a:lvl8pPr>
            <a:lvl9pPr marL="3657600" algn="l" defTabSz="914400" rtl="0" eaLnBrk="1" latinLnBrk="0" hangingPunct="1">
              <a:defRPr kern="1200">
                <a:solidFill>
                  <a:schemeClr val="tx1"/>
                </a:solidFill>
                <a:latin typeface="RBNo3.1 Book" charset="0"/>
                <a:ea typeface="+mn-ea"/>
                <a:cs typeface="+mn-cs"/>
              </a:defRPr>
            </a:lvl9pPr>
          </a:lstStyle>
          <a:p>
            <a:pPr algn="l"/>
            <a:r>
              <a:rPr lang="en-US" sz="1300" kern="600" cap="all" baseline="0" dirty="0">
                <a:solidFill>
                  <a:schemeClr val="bg1"/>
                </a:solidFill>
                <a:latin typeface="RBNo3.1 Bold" panose="02000000000000000000" pitchFamily="2" charset="0"/>
                <a:ea typeface="Outage" panose="02000000000000000000" pitchFamily="2" charset="0"/>
              </a:rPr>
              <a:t>128 TECHNOLOGY</a:t>
            </a:r>
          </a:p>
        </p:txBody>
      </p:sp>
      <p:sp>
        <p:nvSpPr>
          <p:cNvPr id="5" name="Title Placeholder 4"/>
          <p:cNvSpPr>
            <a:spLocks noGrp="1"/>
          </p:cNvSpPr>
          <p:nvPr>
            <p:ph type="title"/>
          </p:nvPr>
        </p:nvSpPr>
        <p:spPr>
          <a:xfrm>
            <a:off x="838200" y="685801"/>
            <a:ext cx="10785475" cy="732532"/>
          </a:xfrm>
          <a:prstGeom prst="rect">
            <a:avLst/>
          </a:prstGeom>
        </p:spPr>
        <p:txBody>
          <a:bodyPr vert="horz" lIns="0" tIns="0" rIns="91440" bIns="4572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9769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spd="med">
    <p:fade/>
  </p:transition>
  <p:hf hdr="0" dt="0"/>
  <p:txStyles>
    <p:titleStyle>
      <a:lvl1pPr algn="l" defTabSz="912813" rtl="0" eaLnBrk="1" fontAlgn="base" hangingPunct="1">
        <a:lnSpc>
          <a:spcPts val="4800"/>
        </a:lnSpc>
        <a:spcBef>
          <a:spcPct val="0"/>
        </a:spcBef>
        <a:spcAft>
          <a:spcPct val="0"/>
        </a:spcAft>
        <a:defRPr sz="4000" kern="1200" cap="all">
          <a:solidFill>
            <a:schemeClr val="accent1"/>
          </a:solidFill>
          <a:latin typeface="+mj-lt"/>
          <a:ea typeface="+mj-ea"/>
          <a:cs typeface="+mj-cs"/>
        </a:defRPr>
      </a:lvl1pPr>
      <a:lvl2pPr algn="l" defTabSz="912813" rtl="0" eaLnBrk="1" fontAlgn="base" hangingPunct="1">
        <a:lnSpc>
          <a:spcPts val="4800"/>
        </a:lnSpc>
        <a:spcBef>
          <a:spcPct val="0"/>
        </a:spcBef>
        <a:spcAft>
          <a:spcPct val="0"/>
        </a:spcAft>
        <a:defRPr sz="4000">
          <a:solidFill>
            <a:schemeClr val="accent1"/>
          </a:solidFill>
          <a:latin typeface="RBNo3.1 Black DEMO" charset="0"/>
        </a:defRPr>
      </a:lvl2pPr>
      <a:lvl3pPr algn="l" defTabSz="912813" rtl="0" eaLnBrk="1" fontAlgn="base" hangingPunct="1">
        <a:lnSpc>
          <a:spcPts val="4800"/>
        </a:lnSpc>
        <a:spcBef>
          <a:spcPct val="0"/>
        </a:spcBef>
        <a:spcAft>
          <a:spcPct val="0"/>
        </a:spcAft>
        <a:defRPr sz="4000">
          <a:solidFill>
            <a:schemeClr val="accent1"/>
          </a:solidFill>
          <a:latin typeface="RBNo3.1 Black DEMO" charset="0"/>
        </a:defRPr>
      </a:lvl3pPr>
      <a:lvl4pPr algn="l" defTabSz="912813" rtl="0" eaLnBrk="1" fontAlgn="base" hangingPunct="1">
        <a:lnSpc>
          <a:spcPts val="4800"/>
        </a:lnSpc>
        <a:spcBef>
          <a:spcPct val="0"/>
        </a:spcBef>
        <a:spcAft>
          <a:spcPct val="0"/>
        </a:spcAft>
        <a:defRPr sz="4000">
          <a:solidFill>
            <a:schemeClr val="accent1"/>
          </a:solidFill>
          <a:latin typeface="RBNo3.1 Black DEMO" charset="0"/>
        </a:defRPr>
      </a:lvl4pPr>
      <a:lvl5pPr algn="l" defTabSz="912813" rtl="0" eaLnBrk="1" fontAlgn="base" hangingPunct="1">
        <a:lnSpc>
          <a:spcPts val="4800"/>
        </a:lnSpc>
        <a:spcBef>
          <a:spcPct val="0"/>
        </a:spcBef>
        <a:spcAft>
          <a:spcPct val="0"/>
        </a:spcAft>
        <a:defRPr sz="4000">
          <a:solidFill>
            <a:schemeClr val="accent1"/>
          </a:solidFill>
          <a:latin typeface="RBNo3.1 Black DEMO" charset="0"/>
        </a:defRPr>
      </a:lvl5pPr>
      <a:lvl6pPr marL="457200" algn="l" defTabSz="912813" rtl="0" eaLnBrk="1" fontAlgn="base" hangingPunct="1">
        <a:lnSpc>
          <a:spcPts val="4800"/>
        </a:lnSpc>
        <a:spcBef>
          <a:spcPct val="0"/>
        </a:spcBef>
        <a:spcAft>
          <a:spcPct val="0"/>
        </a:spcAft>
        <a:defRPr sz="4000">
          <a:solidFill>
            <a:schemeClr val="accent1"/>
          </a:solidFill>
          <a:latin typeface="RBNo3.1 Black DEMO" charset="0"/>
        </a:defRPr>
      </a:lvl6pPr>
      <a:lvl7pPr marL="914400" algn="l" defTabSz="912813" rtl="0" eaLnBrk="1" fontAlgn="base" hangingPunct="1">
        <a:lnSpc>
          <a:spcPts val="4800"/>
        </a:lnSpc>
        <a:spcBef>
          <a:spcPct val="0"/>
        </a:spcBef>
        <a:spcAft>
          <a:spcPct val="0"/>
        </a:spcAft>
        <a:defRPr sz="4000">
          <a:solidFill>
            <a:schemeClr val="accent1"/>
          </a:solidFill>
          <a:latin typeface="RBNo3.1 Black DEMO" charset="0"/>
        </a:defRPr>
      </a:lvl7pPr>
      <a:lvl8pPr marL="1371600" algn="l" defTabSz="912813" rtl="0" eaLnBrk="1" fontAlgn="base" hangingPunct="1">
        <a:lnSpc>
          <a:spcPts val="4800"/>
        </a:lnSpc>
        <a:spcBef>
          <a:spcPct val="0"/>
        </a:spcBef>
        <a:spcAft>
          <a:spcPct val="0"/>
        </a:spcAft>
        <a:defRPr sz="4000">
          <a:solidFill>
            <a:schemeClr val="accent1"/>
          </a:solidFill>
          <a:latin typeface="RBNo3.1 Black DEMO" charset="0"/>
        </a:defRPr>
      </a:lvl8pPr>
      <a:lvl9pPr marL="1828800" algn="l" defTabSz="912813" rtl="0" eaLnBrk="1" fontAlgn="base" hangingPunct="1">
        <a:lnSpc>
          <a:spcPts val="4800"/>
        </a:lnSpc>
        <a:spcBef>
          <a:spcPct val="0"/>
        </a:spcBef>
        <a:spcAft>
          <a:spcPct val="0"/>
        </a:spcAft>
        <a:defRPr sz="4000">
          <a:solidFill>
            <a:schemeClr val="accent1"/>
          </a:solidFill>
          <a:latin typeface="RBNo3.1 Black DEMO" charset="0"/>
        </a:defRPr>
      </a:lvl9pPr>
    </p:titleStyle>
    <p:bodyStyle>
      <a:lvl1pPr marL="0" indent="0" algn="l" defTabSz="912813" rtl="0" eaLnBrk="1" fontAlgn="base" hangingPunct="1">
        <a:lnSpc>
          <a:spcPct val="100000"/>
        </a:lnSpc>
        <a:spcBef>
          <a:spcPct val="0"/>
        </a:spcBef>
        <a:spcAft>
          <a:spcPts val="600"/>
        </a:spcAft>
        <a:buClr>
          <a:schemeClr val="accent1"/>
        </a:buClr>
        <a:buFontTx/>
        <a:buNone/>
        <a:defRPr sz="2600" kern="1200">
          <a:solidFill>
            <a:schemeClr val="tx2"/>
          </a:solidFill>
          <a:latin typeface="+mn-lt"/>
          <a:ea typeface="Proxima Nova" charset="0"/>
          <a:cs typeface="Proxima Nova" charset="0"/>
        </a:defRPr>
      </a:lvl1pPr>
      <a:lvl2pPr marL="365760" indent="-228600" algn="l" defTabSz="912813" rtl="0" eaLnBrk="1" fontAlgn="base" hangingPunct="1">
        <a:lnSpc>
          <a:spcPct val="100000"/>
        </a:lnSpc>
        <a:spcBef>
          <a:spcPts val="0"/>
        </a:spcBef>
        <a:spcAft>
          <a:spcPts val="0"/>
        </a:spcAft>
        <a:buClr>
          <a:schemeClr val="accent1"/>
        </a:buClr>
        <a:buFont typeface="Arial" charset="0"/>
        <a:buChar char="•"/>
        <a:tabLst>
          <a:tab pos="0" algn="l"/>
          <a:tab pos="228600" algn="l"/>
        </a:tabLst>
        <a:defRPr sz="2200" kern="1200">
          <a:solidFill>
            <a:schemeClr val="tx2"/>
          </a:solidFill>
          <a:latin typeface="+mn-lt"/>
          <a:ea typeface="Proxima Nova" charset="0"/>
          <a:cs typeface="Proxima Nova" charset="0"/>
        </a:defRPr>
      </a:lvl2pPr>
      <a:lvl3pPr marL="760413" indent="-150813" algn="l" defTabSz="912813" rtl="0" eaLnBrk="1" fontAlgn="base" hangingPunct="1">
        <a:lnSpc>
          <a:spcPct val="100000"/>
        </a:lnSpc>
        <a:spcBef>
          <a:spcPts val="500"/>
        </a:spcBef>
        <a:spcAft>
          <a:spcPct val="0"/>
        </a:spcAft>
        <a:buClr>
          <a:schemeClr val="accent1"/>
        </a:buClr>
        <a:buFont typeface="Arial" charset="0"/>
        <a:buChar char="•"/>
        <a:defRPr sz="2200" kern="1200">
          <a:solidFill>
            <a:schemeClr val="tx2"/>
          </a:solidFill>
          <a:latin typeface="+mn-lt"/>
          <a:ea typeface="Proxima Nova" charset="0"/>
          <a:cs typeface="Proxima Nova" charset="0"/>
        </a:defRPr>
      </a:lvl3pPr>
      <a:lvl4pPr marL="1141413" indent="-150813" algn="l" defTabSz="912813" rtl="0" eaLnBrk="1" fontAlgn="base" hangingPunct="1">
        <a:lnSpc>
          <a:spcPct val="100000"/>
        </a:lnSpc>
        <a:spcBef>
          <a:spcPts val="500"/>
        </a:spcBef>
        <a:spcAft>
          <a:spcPct val="0"/>
        </a:spcAft>
        <a:buClr>
          <a:schemeClr val="accent1"/>
        </a:buClr>
        <a:buFont typeface="Arial" charset="0"/>
        <a:buChar char="•"/>
        <a:defRPr sz="2200" kern="1200">
          <a:solidFill>
            <a:schemeClr val="tx2"/>
          </a:solidFill>
          <a:latin typeface="+mn-lt"/>
          <a:ea typeface="Proxima Nova" charset="0"/>
          <a:cs typeface="Proxima Nova" charset="0"/>
        </a:defRPr>
      </a:lvl4pPr>
      <a:lvl5pPr marL="1522413" indent="-150813" algn="l" defTabSz="912813" rtl="0" eaLnBrk="1" fontAlgn="base" hangingPunct="1">
        <a:lnSpc>
          <a:spcPct val="100000"/>
        </a:lnSpc>
        <a:spcBef>
          <a:spcPts val="500"/>
        </a:spcBef>
        <a:spcAft>
          <a:spcPct val="0"/>
        </a:spcAft>
        <a:buClr>
          <a:schemeClr val="accent1"/>
        </a:buClr>
        <a:buFont typeface="Arial" charset="0"/>
        <a:buChar char="•"/>
        <a:defRPr sz="2200" kern="1200">
          <a:solidFill>
            <a:schemeClr val="tx2"/>
          </a:solidFill>
          <a:latin typeface="+mn-lt"/>
          <a:ea typeface="Proxima Nova" charset="0"/>
          <a:cs typeface="Proxima Nova"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3888">
          <p15:clr>
            <a:srgbClr val="F26B43"/>
          </p15:clr>
        </p15:guide>
        <p15:guide id="4" orient="horz" pos="1008">
          <p15:clr>
            <a:srgbClr val="F26B43"/>
          </p15:clr>
        </p15:guide>
        <p15:guide id="5" orient="horz" pos="912">
          <p15:clr>
            <a:srgbClr val="F26B43"/>
          </p15:clr>
        </p15:guide>
        <p15:guide id="6" pos="480">
          <p15:clr>
            <a:srgbClr val="F26B43"/>
          </p15:clr>
        </p15:guide>
        <p15:guide id="7" pos="528">
          <p15:clr>
            <a:srgbClr val="F26B43"/>
          </p15:clr>
        </p15:guide>
        <p15:guide id="8" pos="7296">
          <p15:clr>
            <a:srgbClr val="F26B43"/>
          </p15:clr>
        </p15:guide>
        <p15:guide id="9" orient="horz" pos="4080">
          <p15:clr>
            <a:srgbClr val="F26B43"/>
          </p15:clr>
        </p15:guide>
        <p15:guide id="10" orient="horz" pos="4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7651" y="4038600"/>
            <a:ext cx="7537448" cy="2362200"/>
          </a:xfrm>
        </p:spPr>
        <p:txBody>
          <a:bodyPr>
            <a:normAutofit fontScale="90000"/>
          </a:bodyPr>
          <a:lstStyle/>
          <a:p>
            <a:r>
              <a:rPr lang="en-US" dirty="0" smtClean="0"/>
              <a:t>128 Technology </a:t>
            </a:r>
            <a:br>
              <a:rPr lang="en-US" dirty="0" smtClean="0"/>
            </a:br>
            <a:r>
              <a:rPr lang="en-US" dirty="0" smtClean="0"/>
              <a:t>Multi-Point SVR</a:t>
            </a:r>
            <a:br>
              <a:rPr lang="en-US" dirty="0" smtClean="0"/>
            </a:br>
            <a:r>
              <a:rPr lang="en-US" dirty="0" smtClean="0"/>
              <a:t>(Multicast)</a:t>
            </a:r>
            <a:br>
              <a:rPr lang="en-US" dirty="0" smtClean="0"/>
            </a:br>
            <a:endParaRPr lang="en-US" dirty="0"/>
          </a:p>
        </p:txBody>
      </p:sp>
    </p:spTree>
    <p:extLst>
      <p:ext uri="{BB962C8B-B14F-4D97-AF65-F5344CB8AC3E}">
        <p14:creationId xmlns:p14="http://schemas.microsoft.com/office/powerpoint/2010/main" val="87065164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nvCxnSpPr>
        <p:spPr>
          <a:xfrm flipV="1">
            <a:off x="6246831" y="2998471"/>
            <a:ext cx="1572410" cy="880333"/>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9285" y="4355226"/>
            <a:ext cx="1462008" cy="805497"/>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432132" y="3594970"/>
            <a:ext cx="2172176" cy="381091"/>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282760" y="3196157"/>
            <a:ext cx="1554480" cy="88033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7618081" y="330019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45" name="Straight Connector 144"/>
          <p:cNvCxnSpPr/>
          <p:nvPr/>
        </p:nvCxnSpPr>
        <p:spPr>
          <a:xfrm flipV="1">
            <a:off x="3432950" y="4584526"/>
            <a:ext cx="2153658" cy="103537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3749041"/>
            <a:ext cx="1065007" cy="1097280"/>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43" name="Straight Connector 242"/>
          <p:cNvCxnSpPr/>
          <p:nvPr/>
        </p:nvCxnSpPr>
        <p:spPr>
          <a:xfrm>
            <a:off x="3344449" y="3807912"/>
            <a:ext cx="2092255" cy="33752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934382" y="297772"/>
            <a:ext cx="9587005" cy="1262704"/>
          </a:xfrm>
        </p:spPr>
        <p:txBody>
          <a:bodyPr>
            <a:normAutofit fontScale="90000"/>
          </a:bodyPr>
          <a:lstStyle/>
          <a:p>
            <a:r>
              <a:rPr lang="en-US" dirty="0" smtClean="0"/>
              <a:t>Multicast POC Failover</a:t>
            </a:r>
            <a:br>
              <a:rPr lang="en-US" dirty="0" smtClean="0"/>
            </a:br>
            <a:endParaRPr lang="en-US" dirty="0" smtClean="0"/>
          </a:p>
        </p:txBody>
      </p:sp>
      <p:cxnSp>
        <p:nvCxnSpPr>
          <p:cNvPr id="94" name="Straight Connector 93"/>
          <p:cNvCxnSpPr/>
          <p:nvPr/>
        </p:nvCxnSpPr>
        <p:spPr>
          <a:xfrm flipH="1">
            <a:off x="2214759" y="2994527"/>
            <a:ext cx="1287" cy="124866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208466" y="3440309"/>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122201" y="2438739"/>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093303" y="2909529"/>
            <a:ext cx="1384423" cy="524251"/>
            <a:chOff x="703405" y="4941536"/>
            <a:chExt cx="1384423" cy="524251"/>
          </a:xfrm>
        </p:grpSpPr>
        <p:pic>
          <p:nvPicPr>
            <p:cNvPr id="10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152857" y="3637123"/>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2916523" y="4089644"/>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1114816" y="2693419"/>
            <a:ext cx="3167428" cy="1675503"/>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2069835" y="4161566"/>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073411" y="3159840"/>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066102" y="3652426"/>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946230" y="2760730"/>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217403" y="3648359"/>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3410974" y="3852159"/>
            <a:ext cx="3935" cy="3224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159888" y="1849711"/>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1932620" y="1828196"/>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399694" y="2120924"/>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896600" y="2035213"/>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522336" y="2047763"/>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rot="602466">
            <a:off x="3785154" y="3606624"/>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WAN1  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rot="602466">
            <a:off x="3835177" y="3475017"/>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64" y="3858065"/>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373272"/>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897219">
            <a:off x="6333513" y="4559191"/>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WAN2 10.0.129.0/31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7594772" y="556826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9886239">
            <a:off x="6156955" y="3328544"/>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WAN1 10.0.128.0/31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8" name="Rounded Rectangle 97"/>
          <p:cNvSpPr/>
          <p:nvPr/>
        </p:nvSpPr>
        <p:spPr>
          <a:xfrm>
            <a:off x="1164921" y="1675826"/>
            <a:ext cx="3118692" cy="6728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144311" y="143094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150313" y="4142126"/>
            <a:ext cx="1384423" cy="49243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p>
          <a:p>
            <a:pPr defTabSz="912813" eaLnBrk="0" fontAlgn="base" hangingPunct="0">
              <a:spcBef>
                <a:spcPct val="0"/>
              </a:spcBef>
              <a:spcAft>
                <a:spcPct val="0"/>
              </a:spcAft>
              <a:defRPr/>
            </a:pPr>
            <a:r>
              <a:rPr kumimoji="1" lang="en-US" altLang="ja-JP" sz="800" dirty="0" smtClean="0"/>
              <a:t>172.16.129.2/24</a:t>
            </a:r>
            <a:endParaRPr kumimoji="1" lang="en-US" altLang="ja-JP" sz="800" dirty="0"/>
          </a:p>
        </p:txBody>
      </p:sp>
      <p:sp>
        <p:nvSpPr>
          <p:cNvPr id="91" name="TextBox 90"/>
          <p:cNvSpPr txBox="1"/>
          <p:nvPr/>
        </p:nvSpPr>
        <p:spPr>
          <a:xfrm rot="19886239">
            <a:off x="6209293" y="3502000"/>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WAN3 10.0.127.0/31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9" name="TextBox 108"/>
          <p:cNvSpPr txBox="1"/>
          <p:nvPr/>
        </p:nvSpPr>
        <p:spPr>
          <a:xfrm rot="1897219">
            <a:off x="6258254" y="4720049"/>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WAN4 10.0.130.0/31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0" name="Straight Connector 109"/>
          <p:cNvCxnSpPr>
            <a:endCxn id="245" idx="1"/>
          </p:cNvCxnSpPr>
          <p:nvPr/>
        </p:nvCxnSpPr>
        <p:spPr>
          <a:xfrm>
            <a:off x="6300592" y="4521896"/>
            <a:ext cx="1457137" cy="80344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rot="602466">
            <a:off x="3788964" y="384889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a:t>
            </a:r>
            <a:r>
              <a:rPr lang="en-US" sz="800" noProof="0" dirty="0" smtClean="0">
                <a:solidFill>
                  <a:srgbClr val="000000"/>
                </a:solidFill>
                <a:latin typeface="Arial" charset="0"/>
                <a:ea typeface="Arial" charset="0"/>
                <a:cs typeface="Arial" charset="0"/>
              </a:rPr>
              <a:t>2</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 10.0.129.1/31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46" name="Straight Connector 145"/>
          <p:cNvCxnSpPr/>
          <p:nvPr/>
        </p:nvCxnSpPr>
        <p:spPr>
          <a:xfrm flipH="1">
            <a:off x="2165789" y="5005952"/>
            <a:ext cx="1287" cy="124866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47" name="Group 44"/>
          <p:cNvGrpSpPr>
            <a:grpSpLocks noChangeAspect="1"/>
          </p:cNvGrpSpPr>
          <p:nvPr/>
        </p:nvGrpSpPr>
        <p:grpSpPr>
          <a:xfrm>
            <a:off x="3159496" y="5451734"/>
            <a:ext cx="411241" cy="411480"/>
            <a:chOff x="8145130" y="572372"/>
            <a:chExt cx="695064" cy="693764"/>
          </a:xfrm>
        </p:grpSpPr>
        <p:sp>
          <p:nvSpPr>
            <p:cNvPr id="148" name="Oval 147"/>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9" name="Freeform 148"/>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50" name="TextBox 149"/>
          <p:cNvSpPr txBox="1"/>
          <p:nvPr/>
        </p:nvSpPr>
        <p:spPr>
          <a:xfrm>
            <a:off x="1098283" y="4462691"/>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smtClean="0">
                <a:solidFill>
                  <a:srgbClr val="000000"/>
                </a:solidFill>
                <a:latin typeface="Arial" charset="0"/>
                <a:ea typeface="Arial" charset="0"/>
                <a:cs typeface="Arial" charset="0"/>
              </a:rPr>
              <a:t>Datacenter2 (Santa Fe, NM, USA</a:t>
            </a:r>
            <a:r>
              <a:rPr lang="en-US" sz="1400" b="1" dirty="0">
                <a:solidFill>
                  <a:srgbClr val="000000"/>
                </a:solidFill>
                <a:latin typeface="Arial" charset="0"/>
                <a:ea typeface="Arial" charset="0"/>
                <a:cs typeface="Arial" charset="0"/>
              </a:rPr>
              <a:t>)</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51" name="Group 150"/>
          <p:cNvGrpSpPr/>
          <p:nvPr/>
        </p:nvGrpSpPr>
        <p:grpSpPr>
          <a:xfrm>
            <a:off x="1044333" y="4920954"/>
            <a:ext cx="1384423" cy="524251"/>
            <a:chOff x="703405" y="4941536"/>
            <a:chExt cx="1384423" cy="524251"/>
          </a:xfrm>
        </p:grpSpPr>
        <p:pic>
          <p:nvPicPr>
            <p:cNvPr id="15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5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54" name="TextBox 15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55" name="TextBox 154"/>
          <p:cNvSpPr txBox="1"/>
          <p:nvPr/>
        </p:nvSpPr>
        <p:spPr>
          <a:xfrm>
            <a:off x="2103887" y="5648548"/>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172.16.129.1/24</a:t>
            </a:r>
            <a:endParaRPr kumimoji="1" lang="en-US" altLang="ja-JP" sz="800" dirty="0"/>
          </a:p>
        </p:txBody>
      </p:sp>
      <p:sp>
        <p:nvSpPr>
          <p:cNvPr id="156" name="TextBox 155"/>
          <p:cNvSpPr txBox="1"/>
          <p:nvPr/>
        </p:nvSpPr>
        <p:spPr>
          <a:xfrm>
            <a:off x="2867553" y="6071251"/>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192.168.1.59/24</a:t>
            </a:r>
          </a:p>
        </p:txBody>
      </p:sp>
      <p:sp>
        <p:nvSpPr>
          <p:cNvPr id="157" name="Rounded Rectangle 156"/>
          <p:cNvSpPr/>
          <p:nvPr/>
        </p:nvSpPr>
        <p:spPr>
          <a:xfrm>
            <a:off x="1102290" y="4704844"/>
            <a:ext cx="3130984" cy="1675503"/>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158" name="Straight Connector 157"/>
          <p:cNvCxnSpPr/>
          <p:nvPr/>
        </p:nvCxnSpPr>
        <p:spPr>
          <a:xfrm>
            <a:off x="2020865" y="6172991"/>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024441" y="517126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017132" y="5663851"/>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897260" y="4772155"/>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62" name="Straight Connector 161"/>
          <p:cNvCxnSpPr/>
          <p:nvPr/>
        </p:nvCxnSpPr>
        <p:spPr>
          <a:xfrm flipV="1">
            <a:off x="2168433" y="5659784"/>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3362004" y="5863584"/>
            <a:ext cx="3935" cy="3224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20056574">
            <a:off x="3790237" y="4657905"/>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a:t>
            </a:r>
            <a:r>
              <a:rPr lang="en-US" sz="800" dirty="0" smtClean="0">
                <a:solidFill>
                  <a:srgbClr val="000000"/>
                </a:solidFill>
                <a:latin typeface="Arial" charset="0"/>
                <a:ea typeface="Arial" charset="0"/>
                <a:cs typeface="Arial" charset="0"/>
              </a:rPr>
              <a:t>3</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 10.0.127.1/31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70" name="TextBox 169"/>
          <p:cNvSpPr txBox="1"/>
          <p:nvPr/>
        </p:nvSpPr>
        <p:spPr>
          <a:xfrm rot="20056574">
            <a:off x="3677422" y="4526295"/>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sp>
        <p:nvSpPr>
          <p:cNvPr id="172" name="TextBox 171"/>
          <p:cNvSpPr txBox="1"/>
          <p:nvPr/>
        </p:nvSpPr>
        <p:spPr>
          <a:xfrm rot="20056574">
            <a:off x="3845923" y="4787444"/>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a:t>
            </a:r>
            <a:r>
              <a:rPr lang="en-US" sz="800" noProof="0" dirty="0">
                <a:solidFill>
                  <a:srgbClr val="000000"/>
                </a:solidFill>
                <a:latin typeface="Arial" charset="0"/>
                <a:ea typeface="Arial" charset="0"/>
                <a:cs typeface="Arial" charset="0"/>
              </a:rPr>
              <a:t>4</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 10.0.130.1/31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22" name="Straight Connector 121"/>
          <p:cNvCxnSpPr>
            <a:stCxn id="149" idx="0"/>
          </p:cNvCxnSpPr>
          <p:nvPr/>
        </p:nvCxnSpPr>
        <p:spPr>
          <a:xfrm flipV="1">
            <a:off x="3365117" y="4434215"/>
            <a:ext cx="2133810" cy="101751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101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nvCxnSpPr>
        <p:spPr>
          <a:xfrm flipV="1">
            <a:off x="6246831" y="2998471"/>
            <a:ext cx="1572410" cy="880333"/>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9285" y="4355226"/>
            <a:ext cx="1462008" cy="805497"/>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432132" y="3594970"/>
            <a:ext cx="2172176" cy="381091"/>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282760" y="3196157"/>
            <a:ext cx="1554480" cy="88033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7618081" y="330019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45" name="Straight Connector 144"/>
          <p:cNvCxnSpPr/>
          <p:nvPr/>
        </p:nvCxnSpPr>
        <p:spPr>
          <a:xfrm flipV="1">
            <a:off x="3432950" y="4584526"/>
            <a:ext cx="2153658" cy="103537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3749041"/>
            <a:ext cx="1065007" cy="1097280"/>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43" name="Straight Connector 242"/>
          <p:cNvCxnSpPr/>
          <p:nvPr/>
        </p:nvCxnSpPr>
        <p:spPr>
          <a:xfrm>
            <a:off x="3344449" y="3807912"/>
            <a:ext cx="2092255" cy="33752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934382" y="297772"/>
            <a:ext cx="9587005" cy="1262704"/>
          </a:xfrm>
        </p:spPr>
        <p:txBody>
          <a:bodyPr>
            <a:normAutofit fontScale="90000"/>
          </a:bodyPr>
          <a:lstStyle/>
          <a:p>
            <a:r>
              <a:rPr lang="en-US" dirty="0" smtClean="0"/>
              <a:t>Multicast POC Failover</a:t>
            </a:r>
            <a:br>
              <a:rPr lang="en-US" dirty="0" smtClean="0"/>
            </a:br>
            <a:endParaRPr lang="en-US" dirty="0" smtClean="0"/>
          </a:p>
        </p:txBody>
      </p:sp>
      <p:cxnSp>
        <p:nvCxnSpPr>
          <p:cNvPr id="94" name="Straight Connector 93"/>
          <p:cNvCxnSpPr/>
          <p:nvPr/>
        </p:nvCxnSpPr>
        <p:spPr>
          <a:xfrm flipH="1">
            <a:off x="2127076" y="3044631"/>
            <a:ext cx="1287" cy="124866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120783" y="3490413"/>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034518" y="2488843"/>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005620" y="2959633"/>
            <a:ext cx="1384423" cy="524251"/>
            <a:chOff x="703405" y="4941536"/>
            <a:chExt cx="1384423" cy="524251"/>
          </a:xfrm>
        </p:grpSpPr>
        <p:pic>
          <p:nvPicPr>
            <p:cNvPr id="10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065174" y="3687227"/>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2828840" y="4139748"/>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816660" y="2743523"/>
            <a:ext cx="3377901" cy="1675503"/>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1982152" y="4211670"/>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985728" y="3209944"/>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978419" y="3702530"/>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858547" y="2810834"/>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129720" y="3698463"/>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3323291" y="3902263"/>
            <a:ext cx="3935" cy="3224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072205" y="1899815"/>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1844937" y="1878300"/>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312011" y="2171028"/>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808917" y="208531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434653" y="209786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rot="602466">
            <a:off x="3785154" y="3606624"/>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WAN1  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rot="602466">
            <a:off x="3835177" y="3475017"/>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000" y="3620070"/>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373272"/>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897219">
            <a:off x="6333513" y="4559191"/>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WAN2 10.0.129.0/31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7594772" y="556826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9886239">
            <a:off x="6156955" y="3328544"/>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WAN1 10.0.128.0/31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8" name="Rounded Rectangle 97"/>
          <p:cNvSpPr/>
          <p:nvPr/>
        </p:nvSpPr>
        <p:spPr>
          <a:xfrm>
            <a:off x="818029" y="1725930"/>
            <a:ext cx="3377901" cy="6728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144311" y="143094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939675" y="3929183"/>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endParaRPr kumimoji="1" lang="en-US" altLang="ja-JP" sz="800" dirty="0"/>
          </a:p>
        </p:txBody>
      </p:sp>
      <p:sp>
        <p:nvSpPr>
          <p:cNvPr id="91" name="TextBox 90"/>
          <p:cNvSpPr txBox="1"/>
          <p:nvPr/>
        </p:nvSpPr>
        <p:spPr>
          <a:xfrm rot="19886239">
            <a:off x="6209293" y="3502000"/>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WAN3 10.0.127.0/31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9" name="TextBox 108"/>
          <p:cNvSpPr txBox="1"/>
          <p:nvPr/>
        </p:nvSpPr>
        <p:spPr>
          <a:xfrm rot="1897219">
            <a:off x="6258254" y="4720049"/>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WAN4 10.0.130.0/31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0" name="Straight Connector 109"/>
          <p:cNvCxnSpPr>
            <a:endCxn id="245" idx="1"/>
          </p:cNvCxnSpPr>
          <p:nvPr/>
        </p:nvCxnSpPr>
        <p:spPr>
          <a:xfrm>
            <a:off x="6300592" y="4521896"/>
            <a:ext cx="1457137" cy="80344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rot="602466">
            <a:off x="3788964" y="384889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a:t>
            </a:r>
            <a:r>
              <a:rPr lang="en-US" sz="800" noProof="0" dirty="0" smtClean="0">
                <a:solidFill>
                  <a:srgbClr val="000000"/>
                </a:solidFill>
                <a:latin typeface="Arial" charset="0"/>
                <a:ea typeface="Arial" charset="0"/>
                <a:cs typeface="Arial" charset="0"/>
              </a:rPr>
              <a:t>2</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 10.0.129.1/31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46" name="Straight Connector 145"/>
          <p:cNvCxnSpPr/>
          <p:nvPr/>
        </p:nvCxnSpPr>
        <p:spPr>
          <a:xfrm flipH="1">
            <a:off x="2078106" y="5056056"/>
            <a:ext cx="1287" cy="124866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47" name="Group 44"/>
          <p:cNvGrpSpPr>
            <a:grpSpLocks noChangeAspect="1"/>
          </p:cNvGrpSpPr>
          <p:nvPr/>
        </p:nvGrpSpPr>
        <p:grpSpPr>
          <a:xfrm>
            <a:off x="3071813" y="5501838"/>
            <a:ext cx="411241" cy="411480"/>
            <a:chOff x="8145130" y="572372"/>
            <a:chExt cx="695064" cy="693764"/>
          </a:xfrm>
        </p:grpSpPr>
        <p:sp>
          <p:nvSpPr>
            <p:cNvPr id="148" name="Oval 147"/>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9" name="Freeform 148"/>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50" name="TextBox 149"/>
          <p:cNvSpPr txBox="1"/>
          <p:nvPr/>
        </p:nvSpPr>
        <p:spPr>
          <a:xfrm>
            <a:off x="1010600" y="4512795"/>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smtClean="0">
                <a:solidFill>
                  <a:srgbClr val="000000"/>
                </a:solidFill>
                <a:latin typeface="Arial" charset="0"/>
                <a:ea typeface="Arial" charset="0"/>
                <a:cs typeface="Arial" charset="0"/>
              </a:rPr>
              <a:t>Datacenter2 (Santa Fe, NM, USA</a:t>
            </a:r>
            <a:r>
              <a:rPr lang="en-US" sz="1400" b="1" dirty="0">
                <a:solidFill>
                  <a:srgbClr val="000000"/>
                </a:solidFill>
                <a:latin typeface="Arial" charset="0"/>
                <a:ea typeface="Arial" charset="0"/>
                <a:cs typeface="Arial" charset="0"/>
              </a:rPr>
              <a:t>)</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51" name="Group 150"/>
          <p:cNvGrpSpPr/>
          <p:nvPr/>
        </p:nvGrpSpPr>
        <p:grpSpPr>
          <a:xfrm>
            <a:off x="956650" y="4971058"/>
            <a:ext cx="1384423" cy="524251"/>
            <a:chOff x="703405" y="4941536"/>
            <a:chExt cx="1384423" cy="524251"/>
          </a:xfrm>
        </p:grpSpPr>
        <p:pic>
          <p:nvPicPr>
            <p:cNvPr id="15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5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54" name="TextBox 15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55" name="TextBox 154"/>
          <p:cNvSpPr txBox="1"/>
          <p:nvPr/>
        </p:nvSpPr>
        <p:spPr>
          <a:xfrm>
            <a:off x="2016204" y="5698652"/>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172.16.129.1/24</a:t>
            </a:r>
            <a:endParaRPr kumimoji="1" lang="en-US" altLang="ja-JP" sz="800" dirty="0"/>
          </a:p>
        </p:txBody>
      </p:sp>
      <p:sp>
        <p:nvSpPr>
          <p:cNvPr id="156" name="TextBox 155"/>
          <p:cNvSpPr txBox="1"/>
          <p:nvPr/>
        </p:nvSpPr>
        <p:spPr>
          <a:xfrm>
            <a:off x="2779870" y="6121355"/>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192.168.1.59/24</a:t>
            </a:r>
          </a:p>
        </p:txBody>
      </p:sp>
      <p:sp>
        <p:nvSpPr>
          <p:cNvPr id="157" name="Rounded Rectangle 156"/>
          <p:cNvSpPr/>
          <p:nvPr/>
        </p:nvSpPr>
        <p:spPr>
          <a:xfrm>
            <a:off x="767690" y="4754948"/>
            <a:ext cx="3377901" cy="1675503"/>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158" name="Straight Connector 157"/>
          <p:cNvCxnSpPr/>
          <p:nvPr/>
        </p:nvCxnSpPr>
        <p:spPr>
          <a:xfrm>
            <a:off x="1933182" y="622309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936758" y="5221369"/>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29449" y="57139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809577" y="4822259"/>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62" name="Straight Connector 161"/>
          <p:cNvCxnSpPr/>
          <p:nvPr/>
        </p:nvCxnSpPr>
        <p:spPr>
          <a:xfrm flipV="1">
            <a:off x="2080750" y="5709888"/>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3274321" y="5913688"/>
            <a:ext cx="3935" cy="3224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4" name="Picture 2" descr="C:\Users\cezaru\AppData\Local\Microsoft\Windows\Temporary Internet Files\Content.IE5\5XNKY1Z2\MCj0434845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030" y="5631495"/>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Box 164"/>
          <p:cNvSpPr txBox="1"/>
          <p:nvPr/>
        </p:nvSpPr>
        <p:spPr>
          <a:xfrm>
            <a:off x="890705" y="5940608"/>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172.16.129.2/24</a:t>
            </a:r>
            <a:endParaRPr kumimoji="1" lang="en-US" altLang="ja-JP" sz="800" dirty="0"/>
          </a:p>
        </p:txBody>
      </p:sp>
      <p:sp>
        <p:nvSpPr>
          <p:cNvPr id="169" name="TextBox 168"/>
          <p:cNvSpPr txBox="1"/>
          <p:nvPr/>
        </p:nvSpPr>
        <p:spPr>
          <a:xfrm rot="20056574">
            <a:off x="3790237" y="4657905"/>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a:t>
            </a:r>
            <a:r>
              <a:rPr lang="en-US" sz="800" dirty="0" smtClean="0">
                <a:solidFill>
                  <a:srgbClr val="000000"/>
                </a:solidFill>
                <a:latin typeface="Arial" charset="0"/>
                <a:ea typeface="Arial" charset="0"/>
                <a:cs typeface="Arial" charset="0"/>
              </a:rPr>
              <a:t>3</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 10.0.127.1/31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70" name="TextBox 169"/>
          <p:cNvSpPr txBox="1"/>
          <p:nvPr/>
        </p:nvSpPr>
        <p:spPr>
          <a:xfrm rot="20056574">
            <a:off x="3677422" y="4526295"/>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sp>
        <p:nvSpPr>
          <p:cNvPr id="172" name="TextBox 171"/>
          <p:cNvSpPr txBox="1"/>
          <p:nvPr/>
        </p:nvSpPr>
        <p:spPr>
          <a:xfrm rot="20056574">
            <a:off x="3845923" y="4787444"/>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a:t>
            </a:r>
            <a:r>
              <a:rPr lang="en-US" sz="800" noProof="0" dirty="0">
                <a:solidFill>
                  <a:srgbClr val="000000"/>
                </a:solidFill>
                <a:latin typeface="Arial" charset="0"/>
                <a:ea typeface="Arial" charset="0"/>
                <a:cs typeface="Arial" charset="0"/>
              </a:rPr>
              <a:t>4</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 10.0.130.1/31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22" name="Straight Connector 121"/>
          <p:cNvCxnSpPr>
            <a:stCxn id="149" idx="0"/>
          </p:cNvCxnSpPr>
          <p:nvPr/>
        </p:nvCxnSpPr>
        <p:spPr>
          <a:xfrm flipV="1">
            <a:off x="3277434" y="4484319"/>
            <a:ext cx="2133810" cy="101751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43239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p:txBody>
          <a:bodyPr/>
          <a:lstStyle/>
          <a:p>
            <a:r>
              <a:rPr lang="en-US" dirty="0" smtClean="0"/>
              <a:t>Testing UFTP Multicast</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12</a:t>
            </a:fld>
            <a:endParaRPr lang="en-US" dirty="0"/>
          </a:p>
        </p:txBody>
      </p:sp>
      <p:sp>
        <p:nvSpPr>
          <p:cNvPr id="6" name="Rectangle 5"/>
          <p:cNvSpPr/>
          <p:nvPr/>
        </p:nvSpPr>
        <p:spPr>
          <a:xfrm>
            <a:off x="913243" y="1751889"/>
            <a:ext cx="8322197" cy="2372060"/>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UFTP Multicast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Server side can also use –H to restrict who you pass multicast to.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latin typeface="Calibri" panose="020F0502020204030204" pitchFamily="34" charset="0"/>
                <a:ea typeface="Calibri" panose="020F0502020204030204" pitchFamily="34" charset="0"/>
                <a:cs typeface="Times New Roman" panose="02020603050405020304" pitchFamily="18" charset="0"/>
              </a:rPr>
              <a:t>Uftp</a:t>
            </a:r>
            <a:r>
              <a:rPr lang="en-US" dirty="0">
                <a:latin typeface="Calibri" panose="020F0502020204030204" pitchFamily="34" charset="0"/>
                <a:ea typeface="Calibri" panose="020F0502020204030204" pitchFamily="34" charset="0"/>
                <a:cs typeface="Times New Roman" panose="02020603050405020304" pitchFamily="18" charset="0"/>
              </a:rPr>
              <a:t> filename –M 230.4.5.6 –</a:t>
            </a:r>
            <a:r>
              <a:rPr lang="en-US" dirty="0" err="1">
                <a:latin typeface="Calibri" panose="020F0502020204030204" pitchFamily="34" charset="0"/>
                <a:ea typeface="Calibri" panose="020F0502020204030204" pitchFamily="34" charset="0"/>
                <a:cs typeface="Times New Roman" panose="02020603050405020304" pitchFamily="18" charset="0"/>
              </a:rPr>
              <a:t>i</a:t>
            </a:r>
            <a:r>
              <a:rPr lang="en-US" dirty="0">
                <a:latin typeface="Calibri" panose="020F0502020204030204" pitchFamily="34" charset="0"/>
                <a:ea typeface="Calibri" panose="020F0502020204030204" pitchFamily="34" charset="0"/>
                <a:cs typeface="Times New Roman" panose="02020603050405020304" pitchFamily="18" charset="0"/>
              </a:rPr>
              <a:t> 172.16.128.2 –t 10  (Server Side)</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Client using –X5 for debugging  1-5 logging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latin typeface="Calibri" panose="020F0502020204030204" pitchFamily="34" charset="0"/>
                <a:ea typeface="Calibri" panose="020F0502020204030204" pitchFamily="34" charset="0"/>
                <a:cs typeface="Times New Roman" panose="02020603050405020304" pitchFamily="18" charset="0"/>
              </a:rPr>
              <a:t>Uftpd</a:t>
            </a:r>
            <a:r>
              <a:rPr lang="en-US" dirty="0">
                <a:latin typeface="Calibri" panose="020F0502020204030204" pitchFamily="34" charset="0"/>
                <a:ea typeface="Calibri" panose="020F0502020204030204" pitchFamily="34" charset="0"/>
                <a:cs typeface="Times New Roman" panose="02020603050405020304" pitchFamily="18" charset="0"/>
              </a:rPr>
              <a:t> –d –M 230.4.5.6 –x5</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26" name="Picture 2" descr="Multicast File Transfer using UF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9" y="3120390"/>
            <a:ext cx="447579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uxref.com/wp-content/uploads/2014/09/uftp-si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59365"/>
            <a:ext cx="2813050" cy="204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1316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p:txBody>
          <a:bodyPr/>
          <a:lstStyle/>
          <a:p>
            <a:r>
              <a:rPr lang="en-US" dirty="0" smtClean="0"/>
              <a:t>Testing VLC Server Multicast</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13</a:t>
            </a:fld>
            <a:endParaRPr lang="en-US" dirty="0"/>
          </a:p>
        </p:txBody>
      </p:sp>
      <p:sp>
        <p:nvSpPr>
          <p:cNvPr id="6" name="Rectangle 5"/>
          <p:cNvSpPr/>
          <p:nvPr/>
        </p:nvSpPr>
        <p:spPr>
          <a:xfrm>
            <a:off x="679623" y="1721270"/>
            <a:ext cx="10948085" cy="4574457"/>
          </a:xfrm>
          <a:prstGeom prst="rect">
            <a:avLst/>
          </a:prstGeom>
        </p:spPr>
        <p:txBody>
          <a:bodyPr wrap="square">
            <a:spAutoFit/>
          </a:bodyPr>
          <a:lstStyle/>
          <a:p>
            <a:pPr fontAlgn="base"/>
            <a:r>
              <a:rPr lang="en-US" sz="1600" b="1" dirty="0" smtClean="0"/>
              <a:t>Server </a:t>
            </a:r>
            <a:r>
              <a:rPr lang="en-US" sz="1600" b="1" dirty="0"/>
              <a:t>side (VLC Receiver)</a:t>
            </a:r>
            <a:endParaRPr lang="en-US" sz="1600" dirty="0"/>
          </a:p>
          <a:p>
            <a:pPr lvl="0" fontAlgn="base"/>
            <a:endParaRPr lang="en-US" sz="1600" dirty="0" smtClean="0"/>
          </a:p>
          <a:p>
            <a:pPr marL="342900" lvl="0" indent="-342900" fontAlgn="base">
              <a:buAutoNum type="arabicPeriod"/>
            </a:pPr>
            <a:r>
              <a:rPr lang="en-US" sz="1600" dirty="0" smtClean="0"/>
              <a:t>Open VLC and  go to </a:t>
            </a:r>
            <a:r>
              <a:rPr lang="en-US" sz="1600" dirty="0" smtClean="0">
                <a:sym typeface="Wingdings" panose="05000000000000000000" pitchFamily="2" charset="2"/>
              </a:rPr>
              <a:t>Tools  Preferences- </a:t>
            </a:r>
          </a:p>
          <a:p>
            <a:pPr marL="342900" lvl="0" indent="-342900" fontAlgn="base">
              <a:buAutoNum type="arabicPeriod"/>
            </a:pPr>
            <a:r>
              <a:rPr lang="en-US" sz="1600" dirty="0" smtClean="0">
                <a:sym typeface="Wingdings" panose="05000000000000000000" pitchFamily="2" charset="2"/>
              </a:rPr>
              <a:t>Then go to the bottom left corner and look for SHOW SETTINGS and click from “simple” to “All”</a:t>
            </a:r>
          </a:p>
          <a:p>
            <a:pPr marL="342900" lvl="0" indent="-342900" fontAlgn="base">
              <a:buAutoNum type="arabicPeriod"/>
            </a:pPr>
            <a:r>
              <a:rPr lang="en-US" sz="1600" dirty="0" smtClean="0">
                <a:sym typeface="Wingdings" panose="05000000000000000000" pitchFamily="2" charset="2"/>
              </a:rPr>
              <a:t>Then look for “Access </a:t>
            </a:r>
            <a:r>
              <a:rPr lang="en-US" sz="1600" dirty="0" err="1" smtClean="0">
                <a:sym typeface="Wingdings" panose="05000000000000000000" pitchFamily="2" charset="2"/>
              </a:rPr>
              <a:t>OutPut</a:t>
            </a:r>
            <a:r>
              <a:rPr lang="en-US" sz="1600" dirty="0" smtClean="0">
                <a:sym typeface="Wingdings" panose="05000000000000000000" pitchFamily="2" charset="2"/>
              </a:rPr>
              <a:t>” and change “hop limit (</a:t>
            </a:r>
            <a:r>
              <a:rPr lang="en-US" sz="1600" dirty="0" err="1" smtClean="0">
                <a:sym typeface="Wingdings" panose="05000000000000000000" pitchFamily="2" charset="2"/>
              </a:rPr>
              <a:t>ttl</a:t>
            </a:r>
            <a:r>
              <a:rPr lang="en-US" sz="1600" dirty="0" smtClean="0">
                <a:sym typeface="Wingdings" panose="05000000000000000000" pitchFamily="2" charset="2"/>
              </a:rPr>
              <a:t>)” from -1 to 10</a:t>
            </a:r>
            <a:endParaRPr lang="en-US" sz="1600" dirty="0">
              <a:sym typeface="Wingdings" panose="05000000000000000000" pitchFamily="2" charset="2"/>
            </a:endParaRPr>
          </a:p>
          <a:p>
            <a:pPr marL="342900" lvl="0" indent="-342900" fontAlgn="base">
              <a:buAutoNum type="arabicPeriod"/>
            </a:pPr>
            <a:r>
              <a:rPr lang="en-US" sz="1600" dirty="0" smtClean="0"/>
              <a:t>In </a:t>
            </a:r>
            <a:r>
              <a:rPr lang="en-US" sz="1600" dirty="0"/>
              <a:t>the Media menu, choose “</a:t>
            </a:r>
            <a:r>
              <a:rPr lang="en-US" sz="1600" dirty="0" smtClean="0"/>
              <a:t>Stream”</a:t>
            </a:r>
          </a:p>
          <a:p>
            <a:pPr marL="342900" lvl="0" indent="-342900" fontAlgn="base">
              <a:buAutoNum type="arabicPeriod"/>
            </a:pPr>
            <a:r>
              <a:rPr lang="en-US" sz="1600" dirty="0" smtClean="0"/>
              <a:t>In </a:t>
            </a:r>
            <a:r>
              <a:rPr lang="en-US" sz="1600" dirty="0"/>
              <a:t>the Open Media dialog file tab, click “add” and choose the file you want to stream  and click “</a:t>
            </a:r>
            <a:r>
              <a:rPr lang="en-US" sz="1600" dirty="0" smtClean="0"/>
              <a:t>Open”</a:t>
            </a:r>
          </a:p>
          <a:p>
            <a:pPr marL="342900" lvl="0" indent="-342900" fontAlgn="base">
              <a:buAutoNum type="arabicPeriod"/>
            </a:pPr>
            <a:r>
              <a:rPr lang="en-US" sz="1600" dirty="0" smtClean="0"/>
              <a:t>At </a:t>
            </a:r>
            <a:r>
              <a:rPr lang="en-US" sz="1600" dirty="0"/>
              <a:t>the bottom, click the “Stream” </a:t>
            </a:r>
            <a:r>
              <a:rPr lang="en-US" sz="1600" dirty="0" smtClean="0"/>
              <a:t>button</a:t>
            </a:r>
          </a:p>
          <a:p>
            <a:pPr marL="342900" lvl="0" indent="-342900" fontAlgn="base">
              <a:buAutoNum type="arabicPeriod"/>
            </a:pPr>
            <a:r>
              <a:rPr lang="en-US" sz="1600" dirty="0" smtClean="0"/>
              <a:t>This </a:t>
            </a:r>
            <a:r>
              <a:rPr lang="en-US" sz="1600" dirty="0"/>
              <a:t>opens the “Stream Output” dialog showing the source file you have chosen. Click Next to set </a:t>
            </a:r>
            <a:r>
              <a:rPr lang="en-US" sz="1600" dirty="0" smtClean="0"/>
              <a:t>destination.</a:t>
            </a:r>
          </a:p>
          <a:p>
            <a:pPr marL="342900" lvl="0" indent="-342900" fontAlgn="base">
              <a:buAutoNum type="arabicPeriod"/>
            </a:pPr>
            <a:r>
              <a:rPr lang="en-US" sz="1600" dirty="0" smtClean="0"/>
              <a:t>In </a:t>
            </a:r>
            <a:r>
              <a:rPr lang="en-US" sz="1600" dirty="0"/>
              <a:t>“Destinations”, choose “RTP /MPEG Transport Stream” and click the “Add” </a:t>
            </a:r>
            <a:r>
              <a:rPr lang="en-US" sz="1600" dirty="0" smtClean="0"/>
              <a:t>button</a:t>
            </a:r>
          </a:p>
          <a:p>
            <a:pPr marL="342900" lvl="0" indent="-342900" fontAlgn="base">
              <a:buAutoNum type="arabicPeriod"/>
            </a:pPr>
            <a:r>
              <a:rPr lang="en-US" sz="1600" dirty="0" smtClean="0"/>
              <a:t>In </a:t>
            </a:r>
            <a:r>
              <a:rPr lang="en-US" sz="1600" dirty="0"/>
              <a:t>the “Address” box, enter the required multicast address (</a:t>
            </a:r>
            <a:r>
              <a:rPr lang="en-US" sz="1600" dirty="0" err="1"/>
              <a:t>eg</a:t>
            </a:r>
            <a:r>
              <a:rPr lang="en-US" sz="1600" dirty="0"/>
              <a:t> 239.255.0.1) and set the port (or leave default at </a:t>
            </a:r>
            <a:r>
              <a:rPr lang="en-US" sz="1600" dirty="0" smtClean="0"/>
              <a:t>5004)</a:t>
            </a:r>
          </a:p>
          <a:p>
            <a:pPr marL="342900" lvl="0" indent="-342900" fontAlgn="base">
              <a:buAutoNum type="arabicPeriod"/>
            </a:pPr>
            <a:r>
              <a:rPr lang="en-US" sz="1600" dirty="0" smtClean="0"/>
              <a:t>In </a:t>
            </a:r>
            <a:r>
              <a:rPr lang="en-US" sz="1600" dirty="0"/>
              <a:t>transcoding options, choose the appropriate settings for your video and PC’s codecs. I chose “Video H.264 + MP3 (MP4)”. I had to set the options by clicking the options (screwdriver and spanner) button immediately to the right of the dropdown. In encapsulation, I chose MPEG-TS. In video codec, I set the bitrate to </a:t>
            </a:r>
            <a:r>
              <a:rPr lang="en-US" sz="1600" dirty="0" smtClean="0"/>
              <a:t>4000kb/s</a:t>
            </a:r>
          </a:p>
          <a:p>
            <a:pPr marL="342900" lvl="0" indent="-342900" fontAlgn="base">
              <a:buAutoNum type="arabicPeriod"/>
            </a:pPr>
            <a:r>
              <a:rPr lang="en-US" sz="1600" dirty="0" smtClean="0"/>
              <a:t>Once </a:t>
            </a:r>
            <a:r>
              <a:rPr lang="en-US" sz="1600" dirty="0"/>
              <a:t>the options are set, click “Save”. Then click Next for “Option Setup” and select “Stream all elementary streams” then click stream</a:t>
            </a:r>
            <a:r>
              <a:rPr lang="en-US" sz="1600" dirty="0" smtClean="0"/>
              <a:t>. </a:t>
            </a:r>
            <a:endParaRPr lang="en-US" sz="1600" dirty="0"/>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94405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p:txBody>
          <a:bodyPr/>
          <a:lstStyle/>
          <a:p>
            <a:r>
              <a:rPr lang="en-US" dirty="0" smtClean="0"/>
              <a:t>Testing VLC Client Multicast</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14</a:t>
            </a:fld>
            <a:endParaRPr lang="en-US" dirty="0"/>
          </a:p>
        </p:txBody>
      </p:sp>
      <p:sp>
        <p:nvSpPr>
          <p:cNvPr id="6" name="Rectangle 5"/>
          <p:cNvSpPr/>
          <p:nvPr/>
        </p:nvSpPr>
        <p:spPr>
          <a:xfrm>
            <a:off x="381965" y="2117938"/>
            <a:ext cx="11389489" cy="3158685"/>
          </a:xfrm>
          <a:prstGeom prst="rect">
            <a:avLst/>
          </a:prstGeom>
        </p:spPr>
        <p:txBody>
          <a:bodyPr wrap="square">
            <a:spAutoFit/>
          </a:bodyPr>
          <a:lstStyle/>
          <a:p>
            <a:pPr fontAlgn="base"/>
            <a:r>
              <a:rPr lang="en-US" b="1" dirty="0"/>
              <a:t>Client </a:t>
            </a:r>
            <a:r>
              <a:rPr lang="en-US" b="1" dirty="0" smtClean="0"/>
              <a:t>side (VLC Receiver)</a:t>
            </a:r>
            <a:endParaRPr lang="en-US" dirty="0"/>
          </a:p>
          <a:p>
            <a:pPr fontAlgn="base"/>
            <a:r>
              <a:rPr lang="en-US" dirty="0"/>
              <a:t>To view the stream, open another instance of VLC media player (try it on the same PC before trying it over the network</a:t>
            </a:r>
            <a:r>
              <a:rPr lang="en-US" dirty="0" smtClean="0"/>
              <a:t>)</a:t>
            </a:r>
          </a:p>
          <a:p>
            <a:pPr fontAlgn="base"/>
            <a:endParaRPr lang="en-US" dirty="0"/>
          </a:p>
          <a:p>
            <a:pPr marL="342900" lvl="0" indent="-342900" fontAlgn="base">
              <a:buAutoNum type="arabicPeriod"/>
            </a:pPr>
            <a:r>
              <a:rPr lang="en-US" dirty="0" smtClean="0"/>
              <a:t>Choose </a:t>
            </a:r>
            <a:r>
              <a:rPr lang="en-US" dirty="0"/>
              <a:t>Media/Open Network </a:t>
            </a:r>
            <a:r>
              <a:rPr lang="en-US" dirty="0" smtClean="0"/>
              <a:t>Stream</a:t>
            </a:r>
          </a:p>
          <a:p>
            <a:pPr lvl="0" fontAlgn="base"/>
            <a:endParaRPr lang="en-US" dirty="0"/>
          </a:p>
          <a:p>
            <a:pPr lvl="0" fontAlgn="base"/>
            <a:r>
              <a:rPr lang="en-US" dirty="0" smtClean="0"/>
              <a:t>2. In </a:t>
            </a:r>
            <a:r>
              <a:rPr lang="en-US" dirty="0"/>
              <a:t>address, enter rtp://@239.255.0.1:5004 – choose the correct address and port you entered when setting up the stream. Don’t forget to enter the “@” symbol after “</a:t>
            </a:r>
            <a:r>
              <a:rPr lang="en-US" dirty="0" err="1"/>
              <a:t>rtp</a:t>
            </a:r>
            <a:r>
              <a:rPr lang="en-US" dirty="0"/>
              <a:t>://” and before the multicast </a:t>
            </a:r>
            <a:r>
              <a:rPr lang="en-US" dirty="0" err="1"/>
              <a:t>ip</a:t>
            </a:r>
            <a:r>
              <a:rPr lang="en-US" dirty="0"/>
              <a:t> address</a:t>
            </a:r>
            <a:r>
              <a:rPr lang="en-US" dirty="0" smtClean="0"/>
              <a:t>!</a:t>
            </a:r>
          </a:p>
          <a:p>
            <a:pPr lvl="0" fontAlgn="base"/>
            <a:endParaRPr lang="en-US" dirty="0"/>
          </a:p>
          <a:p>
            <a:pPr lvl="0" fontAlgn="base"/>
            <a:r>
              <a:rPr lang="en-US" dirty="0" smtClean="0"/>
              <a:t>3. Click </a:t>
            </a:r>
            <a:r>
              <a:rPr lang="en-US" dirty="0"/>
              <a:t>“Play”</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48570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7651" y="4038600"/>
            <a:ext cx="7537448" cy="2362200"/>
          </a:xfrm>
        </p:spPr>
        <p:txBody>
          <a:bodyPr>
            <a:normAutofit fontScale="90000"/>
          </a:bodyPr>
          <a:lstStyle/>
          <a:p>
            <a:r>
              <a:rPr lang="en-US" dirty="0" smtClean="0"/>
              <a:t>128 Technology </a:t>
            </a:r>
            <a:br>
              <a:rPr lang="en-US" dirty="0" smtClean="0"/>
            </a:br>
            <a:r>
              <a:rPr lang="en-US" dirty="0" smtClean="0"/>
              <a:t>Multi-Point SVR</a:t>
            </a:r>
            <a:br>
              <a:rPr lang="en-US" dirty="0" smtClean="0"/>
            </a:br>
            <a:r>
              <a:rPr lang="en-US" dirty="0" smtClean="0"/>
              <a:t>(Multicast</a:t>
            </a:r>
            <a:r>
              <a:rPr lang="en-US" dirty="0" smtClean="0"/>
              <a:t>)</a:t>
            </a:r>
            <a:br>
              <a:rPr lang="en-US" dirty="0" smtClean="0"/>
            </a:br>
            <a:r>
              <a:rPr lang="en-US" dirty="0" smtClean="0"/>
              <a:t>IGMP </a:t>
            </a:r>
            <a:r>
              <a:rPr lang="en-US" dirty="0" smtClean="0"/>
              <a:t/>
            </a:r>
            <a:br>
              <a:rPr lang="en-US" dirty="0" smtClean="0"/>
            </a:br>
            <a:endParaRPr lang="en-US" dirty="0"/>
          </a:p>
        </p:txBody>
      </p:sp>
    </p:spTree>
    <p:extLst>
      <p:ext uri="{BB962C8B-B14F-4D97-AF65-F5344CB8AC3E}">
        <p14:creationId xmlns:p14="http://schemas.microsoft.com/office/powerpoint/2010/main" val="407184963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888083" y="297772"/>
            <a:ext cx="9656453" cy="1262704"/>
          </a:xfrm>
        </p:spPr>
        <p:txBody>
          <a:bodyPr>
            <a:normAutofit/>
          </a:bodyPr>
          <a:lstStyle/>
          <a:p>
            <a:r>
              <a:rPr lang="en-US" dirty="0" smtClean="0"/>
              <a:t>Multi-POINT Introduction</a:t>
            </a:r>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4" name="TextBox 3"/>
          <p:cNvSpPr txBox="1"/>
          <p:nvPr/>
        </p:nvSpPr>
        <p:spPr>
          <a:xfrm>
            <a:off x="1851949" y="1863523"/>
            <a:ext cx="8287473" cy="3434273"/>
          </a:xfrm>
          <a:prstGeom prst="rect">
            <a:avLst/>
          </a:prstGeom>
          <a:noFill/>
        </p:spPr>
        <p:txBody>
          <a:bodyPr wrap="square" rtlCol="0">
            <a:sp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The SENDERS send</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Multicast Addressing - rfc1700</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class D (224.0.0.0 - 239.255.255.255)‏</a:t>
            </a:r>
          </a:p>
          <a:p>
            <a:pPr lvl="1">
              <a:spcBef>
                <a:spcPts val="5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1600" dirty="0">
              <a:ea typeface="ＭＳ Ｐゴシック" panose="020B0600070205080204" pitchFamily="34" charset="-128"/>
            </a:endParaRPr>
          </a:p>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The RECEIVERS inform the routers what they want to receive</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Internet Group Management Protocol (IGMP) - rfc2236 -&gt; version 2</a:t>
            </a:r>
          </a:p>
          <a:p>
            <a:pPr lvl="1">
              <a:spcBef>
                <a:spcPts val="5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1600" dirty="0">
              <a:ea typeface="ＭＳ Ｐゴシック" panose="020B0600070205080204" pitchFamily="34" charset="-128"/>
            </a:endParaRPr>
          </a:p>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The routers make sure the STREAMS make it to the correct receiving nets.</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Multicast Routing Protocols (PIM-SM/SSM)‏</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RPF  (reverse path forwarding) – against source address</a:t>
            </a:r>
          </a:p>
          <a:p>
            <a:endParaRPr lang="en-US" dirty="0" smtClean="0"/>
          </a:p>
        </p:txBody>
      </p:sp>
    </p:spTree>
    <p:extLst>
      <p:ext uri="{BB962C8B-B14F-4D97-AF65-F5344CB8AC3E}">
        <p14:creationId xmlns:p14="http://schemas.microsoft.com/office/powerpoint/2010/main" val="75500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a:xfrm>
            <a:off x="744071" y="385482"/>
            <a:ext cx="10861675" cy="1092374"/>
          </a:xfrm>
        </p:spPr>
        <p:txBody>
          <a:bodyPr/>
          <a:lstStyle/>
          <a:p>
            <a:r>
              <a:rPr lang="en-US" dirty="0"/>
              <a:t>Joining a Multicast Group</a:t>
            </a:r>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17</a:t>
            </a:fld>
            <a:endParaRPr lang="en-US" dirty="0"/>
          </a:p>
        </p:txBody>
      </p:sp>
      <p:pic>
        <p:nvPicPr>
          <p:cNvPr id="2052" name="Picture 4" descr="https://lh3.googleusercontent.com/FREnUgnj-tKXeDMH9GXnw1_SUHDPNhcHb8UhY1JUL_SOqw1G95TWb1uHwk3ftesFcx-jnP7nnv93AMB-B85IAUELguDvXIyhT3FKp1GOhr86X7RHeLfVDUaC97PF0a4t9Oe4cOs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10" y="2843025"/>
            <a:ext cx="6499841" cy="24999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4093" y="1582753"/>
            <a:ext cx="11492753" cy="1969770"/>
          </a:xfrm>
          <a:prstGeom prst="rect">
            <a:avLst/>
          </a:prstGeom>
        </p:spPr>
        <p:txBody>
          <a:bodyPr wrap="square">
            <a:spAutoFit/>
          </a:bodyPr>
          <a:lstStyle/>
          <a:p>
            <a:r>
              <a:rPr lang="en-US" sz="1600" dirty="0"/>
              <a:t>The 128T router will implement IGMPv3. IGMPv3 is backward compatible so the 128T router will be able to support clients running IGMPv1, IGMPv2, and IGMPv3. No changes will be required on clients when relying on 128T routers in the network for multicast.</a:t>
            </a:r>
            <a:endParaRPr lang="en-US" sz="2000" dirty="0"/>
          </a:p>
          <a:p>
            <a:r>
              <a:rPr lang="en-US" sz="1600" dirty="0"/>
              <a:t>Note: MLDv2 provides analogous functionality to IGMPv3 for IPv6. It will be implemented (or enabled) when IPv6 functionality is available in the 128T networking platform. IPv6 multicast functionality is beyond scope of these requirements.</a:t>
            </a:r>
            <a:endParaRPr lang="en-US" sz="2000" dirty="0"/>
          </a:p>
          <a:p>
            <a:r>
              <a:rPr lang="en-US" sz="2400" dirty="0"/>
              <a:t/>
            </a:r>
            <a:br>
              <a:rPr lang="en-US" sz="2400" dirty="0"/>
            </a:br>
            <a:endParaRPr lang="en-US" dirty="0"/>
          </a:p>
        </p:txBody>
      </p:sp>
      <p:sp>
        <p:nvSpPr>
          <p:cNvPr id="8" name="Rectangle 7"/>
          <p:cNvSpPr/>
          <p:nvPr/>
        </p:nvSpPr>
        <p:spPr>
          <a:xfrm>
            <a:off x="251013" y="5246189"/>
            <a:ext cx="12120282" cy="1759456"/>
          </a:xfrm>
          <a:prstGeom prst="rect">
            <a:avLst/>
          </a:prstGeom>
        </p:spPr>
        <p:txBody>
          <a:bodyPr wrap="square">
            <a:spAutoFit/>
          </a:bodyPr>
          <a:lstStyle/>
          <a:p>
            <a:pPr>
              <a:spcBef>
                <a:spcPts val="1000"/>
              </a:spcBef>
            </a:pPr>
            <a:r>
              <a:rPr lang="en-US" sz="1600" dirty="0">
                <a:solidFill>
                  <a:srgbClr val="000000"/>
                </a:solidFill>
                <a:latin typeface="Proxima Nova"/>
              </a:rPr>
              <a:t>The 128T router will implement IGMPv3. IGMPv3 is backward compatible so the 128T router will be able to support clients running IGMPv1, IGMPv2, and IGMPv3. No changes will be required on clients when relying on 128T routers in the network for multicast.</a:t>
            </a:r>
            <a:endParaRPr lang="en-US" sz="1600" dirty="0"/>
          </a:p>
          <a:p>
            <a:pPr>
              <a:spcBef>
                <a:spcPts val="1000"/>
              </a:spcBef>
            </a:pPr>
            <a:r>
              <a:rPr lang="en-US" sz="1600" dirty="0">
                <a:solidFill>
                  <a:srgbClr val="980000"/>
                </a:solidFill>
                <a:latin typeface="Proxima Nova"/>
              </a:rPr>
              <a:t>Note</a:t>
            </a:r>
            <a:r>
              <a:rPr lang="en-US" sz="1600" dirty="0">
                <a:solidFill>
                  <a:srgbClr val="000000"/>
                </a:solidFill>
                <a:latin typeface="Proxima Nova"/>
              </a:rPr>
              <a:t>: MLDv2 provides analogous functionality to IGMPv3 for IPv6. It will be implemented (or enabled) when IPv6 functionality is available in the 128T networking platform. IPv6 multicast functionality is beyond scope of these requirements.</a:t>
            </a:r>
            <a:endParaRPr lang="en-US" sz="1600" dirty="0"/>
          </a:p>
          <a:p>
            <a:r>
              <a:rPr lang="en-US" dirty="0"/>
              <a:t/>
            </a:r>
            <a:br>
              <a:rPr lang="en-US" dirty="0"/>
            </a:br>
            <a:endParaRPr lang="en-US" dirty="0"/>
          </a:p>
        </p:txBody>
      </p:sp>
      <p:sp>
        <p:nvSpPr>
          <p:cNvPr id="9" name="Rectangle 8"/>
          <p:cNvSpPr/>
          <p:nvPr/>
        </p:nvSpPr>
        <p:spPr>
          <a:xfrm>
            <a:off x="9154662" y="3041885"/>
            <a:ext cx="2371098" cy="523220"/>
          </a:xfrm>
          <a:prstGeom prst="rect">
            <a:avLst/>
          </a:prstGeom>
          <a:noFill/>
        </p:spPr>
        <p:txBody>
          <a:bodyPr wrap="none" lIns="91440" tIns="45720" rIns="91440" bIns="45720">
            <a:spAutoFit/>
          </a:bodyPr>
          <a:lstStyle/>
          <a:p>
            <a:pPr algn="ctr"/>
            <a:r>
              <a:rPr lang="en-US" sz="2800" b="0" cap="none" spc="0" dirty="0" smtClean="0">
                <a:ln w="0"/>
                <a:solidFill>
                  <a:srgbClr val="FF0000"/>
                </a:solidFill>
                <a:effectLst>
                  <a:outerShdw blurRad="38100" dist="25400" dir="5400000" algn="ctr" rotWithShape="0">
                    <a:srgbClr val="6E747A">
                      <a:alpha val="43000"/>
                    </a:srgbClr>
                  </a:outerShdw>
                </a:effectLst>
              </a:rPr>
              <a:t>IGMP V2 </a:t>
            </a:r>
            <a:r>
              <a:rPr lang="en-US" sz="2800" b="0" cap="none" spc="0" dirty="0" smtClean="0">
                <a:ln w="0"/>
                <a:solidFill>
                  <a:srgbClr val="FF0000"/>
                </a:solidFill>
                <a:effectLst>
                  <a:outerShdw blurRad="38100" dist="25400" dir="5400000" algn="ctr" rotWithShape="0">
                    <a:srgbClr val="6E747A">
                      <a:alpha val="43000"/>
                    </a:srgbClr>
                  </a:outerShdw>
                </a:effectLst>
              </a:rPr>
              <a:t>/ V3</a:t>
            </a:r>
            <a:endParaRPr lang="en-US" sz="28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0273986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p:txBody>
          <a:bodyPr>
            <a:normAutofit fontScale="90000"/>
          </a:bodyPr>
          <a:lstStyle/>
          <a:p>
            <a:r>
              <a:rPr lang="en-US" dirty="0" smtClean="0"/>
              <a:t>Datacenter Service Multicast Address</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18</a:t>
            </a:fld>
            <a:endParaRPr lang="en-US" dirty="0"/>
          </a:p>
        </p:txBody>
      </p:sp>
      <p:pic>
        <p:nvPicPr>
          <p:cNvPr id="7" name="Picture 6"/>
          <p:cNvPicPr>
            <a:picLocks noChangeAspect="1"/>
          </p:cNvPicPr>
          <p:nvPr/>
        </p:nvPicPr>
        <p:blipFill>
          <a:blip r:embed="rId2"/>
          <a:stretch>
            <a:fillRect/>
          </a:stretch>
        </p:blipFill>
        <p:spPr>
          <a:xfrm>
            <a:off x="151585" y="1519310"/>
            <a:ext cx="7291508" cy="4223567"/>
          </a:xfrm>
          <a:prstGeom prst="rect">
            <a:avLst/>
          </a:prstGeom>
        </p:spPr>
      </p:pic>
      <p:pic>
        <p:nvPicPr>
          <p:cNvPr id="8" name="Picture 7"/>
          <p:cNvPicPr>
            <a:picLocks noChangeAspect="1"/>
          </p:cNvPicPr>
          <p:nvPr/>
        </p:nvPicPr>
        <p:blipFill>
          <a:blip r:embed="rId3"/>
          <a:stretch>
            <a:fillRect/>
          </a:stretch>
        </p:blipFill>
        <p:spPr>
          <a:xfrm>
            <a:off x="2420395" y="4103649"/>
            <a:ext cx="10696575" cy="2238608"/>
          </a:xfrm>
          <a:prstGeom prst="rect">
            <a:avLst/>
          </a:prstGeom>
        </p:spPr>
      </p:pic>
      <p:sp>
        <p:nvSpPr>
          <p:cNvPr id="9" name="Oval 8"/>
          <p:cNvSpPr/>
          <p:nvPr/>
        </p:nvSpPr>
        <p:spPr>
          <a:xfrm>
            <a:off x="8865220" y="1817649"/>
            <a:ext cx="2966223" cy="1750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6356195" y="2966226"/>
            <a:ext cx="2497873" cy="2241394"/>
          </a:xfrm>
          <a:prstGeom prst="straightConnector1">
            <a:avLst/>
          </a:prstGeom>
          <a:ln w="22225">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252398" y="2207940"/>
            <a:ext cx="2275046" cy="923330"/>
          </a:xfrm>
          <a:prstGeom prst="rect">
            <a:avLst/>
          </a:prstGeom>
          <a:noFill/>
        </p:spPr>
        <p:txBody>
          <a:bodyPr wrap="none" rtlCol="0">
            <a:spAutoFit/>
          </a:bodyPr>
          <a:lstStyle/>
          <a:p>
            <a:r>
              <a:rPr lang="en-US" dirty="0" smtClean="0"/>
              <a:t>Unique Multicast </a:t>
            </a:r>
          </a:p>
          <a:p>
            <a:r>
              <a:rPr lang="en-US" dirty="0" smtClean="0"/>
              <a:t>Specific /32 Address</a:t>
            </a:r>
          </a:p>
          <a:p>
            <a:r>
              <a:rPr lang="en-US" dirty="0" smtClean="0"/>
              <a:t>No larger subnets</a:t>
            </a:r>
            <a:endParaRPr lang="en-US" dirty="0"/>
          </a:p>
        </p:txBody>
      </p:sp>
      <p:sp>
        <p:nvSpPr>
          <p:cNvPr id="16" name="TextBox 15"/>
          <p:cNvSpPr txBox="1"/>
          <p:nvPr/>
        </p:nvSpPr>
        <p:spPr>
          <a:xfrm>
            <a:off x="5267695" y="5215052"/>
            <a:ext cx="1467068" cy="369332"/>
          </a:xfrm>
          <a:prstGeom prst="rect">
            <a:avLst/>
          </a:prstGeom>
          <a:noFill/>
        </p:spPr>
        <p:txBody>
          <a:bodyPr wrap="none" rtlCol="0">
            <a:spAutoFit/>
          </a:bodyPr>
          <a:lstStyle/>
          <a:p>
            <a:r>
              <a:rPr lang="en-US" dirty="0" smtClean="0"/>
              <a:t>224.1.2.4/32</a:t>
            </a:r>
            <a:endParaRPr lang="en-US" dirty="0"/>
          </a:p>
        </p:txBody>
      </p:sp>
      <p:sp>
        <p:nvSpPr>
          <p:cNvPr id="17" name="TextBox 16"/>
          <p:cNvSpPr txBox="1"/>
          <p:nvPr/>
        </p:nvSpPr>
        <p:spPr>
          <a:xfrm>
            <a:off x="5252827" y="5590477"/>
            <a:ext cx="1467068" cy="369332"/>
          </a:xfrm>
          <a:prstGeom prst="rect">
            <a:avLst/>
          </a:prstGeom>
          <a:noFill/>
        </p:spPr>
        <p:txBody>
          <a:bodyPr wrap="none" rtlCol="0">
            <a:spAutoFit/>
          </a:bodyPr>
          <a:lstStyle/>
          <a:p>
            <a:r>
              <a:rPr lang="en-US" dirty="0" smtClean="0"/>
              <a:t>224.1.2.3/32</a:t>
            </a:r>
            <a:endParaRPr lang="en-US" dirty="0"/>
          </a:p>
        </p:txBody>
      </p:sp>
      <p:pic>
        <p:nvPicPr>
          <p:cNvPr id="19" name="Picture 18"/>
          <p:cNvPicPr>
            <a:picLocks noChangeAspect="1"/>
          </p:cNvPicPr>
          <p:nvPr/>
        </p:nvPicPr>
        <p:blipFill>
          <a:blip r:embed="rId4"/>
          <a:stretch>
            <a:fillRect/>
          </a:stretch>
        </p:blipFill>
        <p:spPr>
          <a:xfrm>
            <a:off x="2273299" y="1876413"/>
            <a:ext cx="1933575" cy="1114425"/>
          </a:xfrm>
          <a:prstGeom prst="rect">
            <a:avLst/>
          </a:prstGeom>
        </p:spPr>
      </p:pic>
      <p:sp>
        <p:nvSpPr>
          <p:cNvPr id="21" name="Oval 20"/>
          <p:cNvSpPr/>
          <p:nvPr/>
        </p:nvSpPr>
        <p:spPr>
          <a:xfrm>
            <a:off x="2413296" y="1865170"/>
            <a:ext cx="1133706" cy="631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80415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p:txBody>
          <a:bodyPr>
            <a:normAutofit fontScale="90000"/>
          </a:bodyPr>
          <a:lstStyle/>
          <a:p>
            <a:r>
              <a:rPr lang="en-US" dirty="0" smtClean="0"/>
              <a:t>Datacenter Service Router Multicast</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19</a:t>
            </a:fld>
            <a:endParaRPr lang="en-US" dirty="0"/>
          </a:p>
        </p:txBody>
      </p:sp>
      <p:pic>
        <p:nvPicPr>
          <p:cNvPr id="6" name="Picture 5"/>
          <p:cNvPicPr>
            <a:picLocks noChangeAspect="1"/>
          </p:cNvPicPr>
          <p:nvPr/>
        </p:nvPicPr>
        <p:blipFill>
          <a:blip r:embed="rId2"/>
          <a:stretch>
            <a:fillRect/>
          </a:stretch>
        </p:blipFill>
        <p:spPr>
          <a:xfrm>
            <a:off x="2138291" y="1489551"/>
            <a:ext cx="7160454" cy="5011555"/>
          </a:xfrm>
          <a:prstGeom prst="rect">
            <a:avLst/>
          </a:prstGeom>
        </p:spPr>
      </p:pic>
    </p:spTree>
    <p:extLst>
      <p:ext uri="{BB962C8B-B14F-4D97-AF65-F5344CB8AC3E}">
        <p14:creationId xmlns:p14="http://schemas.microsoft.com/office/powerpoint/2010/main" val="396405137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888083" y="297772"/>
            <a:ext cx="9656453" cy="1262704"/>
          </a:xfrm>
        </p:spPr>
        <p:txBody>
          <a:bodyPr>
            <a:normAutofit/>
          </a:bodyPr>
          <a:lstStyle/>
          <a:p>
            <a:r>
              <a:rPr lang="en-US" dirty="0" smtClean="0"/>
              <a:t>Multi-POINT Introduction</a:t>
            </a:r>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4" name="TextBox 3"/>
          <p:cNvSpPr txBox="1"/>
          <p:nvPr/>
        </p:nvSpPr>
        <p:spPr>
          <a:xfrm>
            <a:off x="1851949" y="1863523"/>
            <a:ext cx="8287473" cy="3434273"/>
          </a:xfrm>
          <a:prstGeom prst="rect">
            <a:avLst/>
          </a:prstGeom>
          <a:noFill/>
        </p:spPr>
        <p:txBody>
          <a:bodyPr wrap="square" rtlCol="0">
            <a:sp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The SENDERS send</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solidFill>
                  <a:srgbClr val="DC2300"/>
                </a:solidFill>
                <a:ea typeface="ＭＳ Ｐゴシック" panose="020B0600070205080204" pitchFamily="34" charset="-128"/>
              </a:rPr>
              <a:t>Multicast Addressing - rfc1700</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solidFill>
                  <a:srgbClr val="DC2300"/>
                </a:solidFill>
                <a:ea typeface="ＭＳ Ｐゴシック" panose="020B0600070205080204" pitchFamily="34" charset="-128"/>
              </a:rPr>
              <a:t>class D (224.0.0.0 - 239.255.255.255)‏</a:t>
            </a:r>
          </a:p>
          <a:p>
            <a:pPr lvl="1">
              <a:spcBef>
                <a:spcPts val="5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1600" dirty="0">
              <a:solidFill>
                <a:srgbClr val="DC2300"/>
              </a:solidFill>
              <a:ea typeface="ＭＳ Ｐゴシック" panose="020B0600070205080204" pitchFamily="34" charset="-128"/>
            </a:endParaRPr>
          </a:p>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The RECEIVERS inform the routers what they want to receive</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solidFill>
                  <a:srgbClr val="DC2300"/>
                </a:solidFill>
                <a:ea typeface="ＭＳ Ｐゴシック" panose="020B0600070205080204" pitchFamily="34" charset="-128"/>
              </a:rPr>
              <a:t>Internet Group Management Protocol (IGMP) - rfc2236 -&gt; version 2</a:t>
            </a:r>
          </a:p>
          <a:p>
            <a:pPr lvl="1">
              <a:spcBef>
                <a:spcPts val="500"/>
              </a:spcBef>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1600" dirty="0">
              <a:solidFill>
                <a:srgbClr val="DC2300"/>
              </a:solidFill>
              <a:ea typeface="ＭＳ Ｐゴシック" panose="020B0600070205080204" pitchFamily="34" charset="-128"/>
            </a:endParaRPr>
          </a:p>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ea typeface="ＭＳ Ｐゴシック" panose="020B0600070205080204" pitchFamily="34" charset="-128"/>
              </a:rPr>
              <a:t>The routers make sure the STREAMS make it to the correct receiving nets.</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solidFill>
                  <a:srgbClr val="DC2300"/>
                </a:solidFill>
                <a:ea typeface="ＭＳ Ｐゴシック" panose="020B0600070205080204" pitchFamily="34" charset="-128"/>
              </a:rPr>
              <a:t>Multicast Routing Protocols (PIM-SM/SSM)‏</a:t>
            </a:r>
          </a:p>
          <a:p>
            <a:pPr lvl="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600" dirty="0">
                <a:solidFill>
                  <a:srgbClr val="DC2300"/>
                </a:solidFill>
                <a:ea typeface="ＭＳ Ｐゴシック" panose="020B0600070205080204" pitchFamily="34" charset="-128"/>
              </a:rPr>
              <a:t>RPF  (reverse path forwarding) – against source address</a:t>
            </a:r>
          </a:p>
          <a:p>
            <a:endParaRPr lang="en-US" dirty="0" smtClean="0"/>
          </a:p>
        </p:txBody>
      </p:sp>
    </p:spTree>
    <p:extLst>
      <p:ext uri="{BB962C8B-B14F-4D97-AF65-F5344CB8AC3E}">
        <p14:creationId xmlns:p14="http://schemas.microsoft.com/office/powerpoint/2010/main" val="4016180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a:xfrm>
            <a:off x="410306" y="471269"/>
            <a:ext cx="12264683" cy="1092374"/>
          </a:xfrm>
        </p:spPr>
        <p:txBody>
          <a:bodyPr>
            <a:noAutofit/>
          </a:bodyPr>
          <a:lstStyle/>
          <a:p>
            <a:r>
              <a:rPr lang="en-US" sz="3200" dirty="0" smtClean="0"/>
              <a:t>Datacenter Interface Multicast Configuration</a:t>
            </a:r>
            <a:endParaRPr lang="en-US" sz="3200"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20</a:t>
            </a:fld>
            <a:endParaRPr lang="en-US" dirty="0"/>
          </a:p>
        </p:txBody>
      </p:sp>
      <p:pic>
        <p:nvPicPr>
          <p:cNvPr id="6" name="Picture 5"/>
          <p:cNvPicPr>
            <a:picLocks noChangeAspect="1"/>
          </p:cNvPicPr>
          <p:nvPr/>
        </p:nvPicPr>
        <p:blipFill>
          <a:blip r:embed="rId2"/>
          <a:stretch>
            <a:fillRect/>
          </a:stretch>
        </p:blipFill>
        <p:spPr>
          <a:xfrm>
            <a:off x="98474" y="1505243"/>
            <a:ext cx="7897130" cy="4784044"/>
          </a:xfrm>
          <a:prstGeom prst="rect">
            <a:avLst/>
          </a:prstGeom>
        </p:spPr>
      </p:pic>
      <p:pic>
        <p:nvPicPr>
          <p:cNvPr id="11" name="Picture 10"/>
          <p:cNvPicPr>
            <a:picLocks noChangeAspect="1"/>
          </p:cNvPicPr>
          <p:nvPr/>
        </p:nvPicPr>
        <p:blipFill>
          <a:blip r:embed="rId3"/>
          <a:stretch>
            <a:fillRect/>
          </a:stretch>
        </p:blipFill>
        <p:spPr>
          <a:xfrm>
            <a:off x="3929526" y="2728215"/>
            <a:ext cx="7343775" cy="3743325"/>
          </a:xfrm>
          <a:prstGeom prst="rect">
            <a:avLst/>
          </a:prstGeom>
        </p:spPr>
      </p:pic>
      <p:sp>
        <p:nvSpPr>
          <p:cNvPr id="13" name="TextBox 12"/>
          <p:cNvSpPr txBox="1"/>
          <p:nvPr/>
        </p:nvSpPr>
        <p:spPr>
          <a:xfrm>
            <a:off x="8229785" y="2229556"/>
            <a:ext cx="2996333" cy="1446550"/>
          </a:xfrm>
          <a:prstGeom prst="rect">
            <a:avLst/>
          </a:prstGeom>
          <a:noFill/>
        </p:spPr>
        <p:txBody>
          <a:bodyPr wrap="none" rtlCol="0">
            <a:spAutoFit/>
          </a:bodyPr>
          <a:lstStyle/>
          <a:p>
            <a:pPr algn="ctr"/>
            <a:r>
              <a:rPr lang="en-US" sz="1100" dirty="0" smtClean="0"/>
              <a:t>Enables Sending of IGMP and MLD queries  </a:t>
            </a:r>
          </a:p>
          <a:p>
            <a:pPr algn="ctr"/>
            <a:r>
              <a:rPr lang="en-US" sz="1100" dirty="0" smtClean="0"/>
              <a:t>(Multicast Listener Discovery)</a:t>
            </a:r>
          </a:p>
          <a:p>
            <a:pPr algn="ctr"/>
            <a:r>
              <a:rPr lang="en-US" sz="1100" dirty="0" smtClean="0"/>
              <a:t>Enabled </a:t>
            </a:r>
            <a:r>
              <a:rPr lang="en-US" sz="1100" dirty="0"/>
              <a:t>(</a:t>
            </a:r>
            <a:r>
              <a:rPr lang="en-US" sz="1100" dirty="0" smtClean="0"/>
              <a:t>Activated)</a:t>
            </a:r>
          </a:p>
          <a:p>
            <a:pPr algn="ctr"/>
            <a:r>
              <a:rPr lang="en-US" sz="1100" dirty="0" smtClean="0"/>
              <a:t>Disabled (Deactivate)</a:t>
            </a:r>
          </a:p>
          <a:p>
            <a:pPr algn="ctr"/>
            <a:r>
              <a:rPr lang="en-US" sz="1100" dirty="0" smtClean="0"/>
              <a:t>Automatic (Activated)</a:t>
            </a:r>
          </a:p>
          <a:p>
            <a:pPr algn="ctr"/>
            <a:endParaRPr lang="en-US" sz="1100" dirty="0"/>
          </a:p>
          <a:p>
            <a:pPr algn="ctr"/>
            <a:endParaRPr lang="en-US" sz="1100" dirty="0" smtClean="0"/>
          </a:p>
          <a:p>
            <a:pPr algn="ctr"/>
            <a:endParaRPr lang="en-US" sz="1100" dirty="0"/>
          </a:p>
        </p:txBody>
      </p:sp>
      <p:cxnSp>
        <p:nvCxnSpPr>
          <p:cNvPr id="10" name="Straight Arrow Connector 9"/>
          <p:cNvCxnSpPr/>
          <p:nvPr/>
        </p:nvCxnSpPr>
        <p:spPr>
          <a:xfrm flipH="1">
            <a:off x="5229922" y="3249637"/>
            <a:ext cx="2830866" cy="2303670"/>
          </a:xfrm>
          <a:prstGeom prst="straightConnector1">
            <a:avLst/>
          </a:prstGeom>
          <a:ln w="22225">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1794997" y="1890480"/>
            <a:ext cx="1933575" cy="1114425"/>
          </a:xfrm>
          <a:prstGeom prst="rect">
            <a:avLst/>
          </a:prstGeom>
        </p:spPr>
      </p:pic>
      <p:sp>
        <p:nvSpPr>
          <p:cNvPr id="19" name="Oval 18"/>
          <p:cNvSpPr/>
          <p:nvPr/>
        </p:nvSpPr>
        <p:spPr>
          <a:xfrm>
            <a:off x="1906859" y="1851102"/>
            <a:ext cx="1133706" cy="631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145194" y="2208627"/>
            <a:ext cx="3080825" cy="984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10022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3" name="Straight Connector 242"/>
          <p:cNvCxnSpPr/>
          <p:nvPr/>
        </p:nvCxnSpPr>
        <p:spPr>
          <a:xfrm>
            <a:off x="3571539" y="423851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4043787"/>
            <a:ext cx="1065007" cy="528215"/>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888084" y="297772"/>
            <a:ext cx="8986618" cy="1262704"/>
          </a:xfrm>
        </p:spPr>
        <p:txBody>
          <a:bodyPr>
            <a:normAutofit/>
          </a:bodyPr>
          <a:lstStyle/>
          <a:p>
            <a:r>
              <a:rPr lang="en-US" dirty="0" smtClean="0"/>
              <a:t>Multicast POC PIM / IGMP Proxy</a:t>
            </a:r>
          </a:p>
        </p:txBody>
      </p:sp>
      <p:cxnSp>
        <p:nvCxnSpPr>
          <p:cNvPr id="94" name="Straight Connector 93"/>
          <p:cNvCxnSpPr/>
          <p:nvPr/>
        </p:nvCxnSpPr>
        <p:spPr>
          <a:xfrm>
            <a:off x="2321577" y="3677665"/>
            <a:ext cx="7384" cy="148006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313997" y="4123447"/>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252784" y="3109691"/>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130254" y="4015577"/>
            <a:ext cx="1384423" cy="524251"/>
            <a:chOff x="703405" y="4941536"/>
            <a:chExt cx="1384423" cy="524251"/>
          </a:xfrm>
        </p:grpSpPr>
        <p:pic>
          <p:nvPicPr>
            <p:cNvPr id="102"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258388" y="4320261"/>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3147784" y="4658482"/>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1032734" y="3399417"/>
            <a:ext cx="3377901" cy="197940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2186562" y="499026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178942" y="3842978"/>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186562" y="436542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2051761" y="3443868"/>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322934" y="4331497"/>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3516505" y="4535297"/>
            <a:ext cx="0" cy="1905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346525" y="2219855"/>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2119257" y="2198340"/>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517751" y="2753958"/>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083237" y="240535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708973" y="241790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596119" y="4010213"/>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8924" y="4687444"/>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46095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043961" y="4527395"/>
            <a:ext cx="1809121" cy="81915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485180">
            <a:off x="6937184" y="5242677"/>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10.0.141.1/31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9960782" y="434525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6303981" y="3078481"/>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9938371" y="207718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8" name="Rounded Rectangle 97"/>
          <p:cNvSpPr/>
          <p:nvPr/>
        </p:nvSpPr>
        <p:spPr>
          <a:xfrm>
            <a:off x="1023769" y="1947134"/>
            <a:ext cx="3377901" cy="103452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281471" y="167097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1064309" y="4985127"/>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endParaRPr kumimoji="1" lang="en-US" altLang="ja-JP" sz="800" dirty="0"/>
          </a:p>
        </p:txBody>
      </p:sp>
      <p:sp>
        <p:nvSpPr>
          <p:cNvPr id="91" name="TextBox 90"/>
          <p:cNvSpPr txBox="1"/>
          <p:nvPr/>
        </p:nvSpPr>
        <p:spPr>
          <a:xfrm>
            <a:off x="7425089" y="4872382"/>
            <a:ext cx="110752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PIM  Relay/Proxy</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grpSp>
        <p:nvGrpSpPr>
          <p:cNvPr id="7" name="Group 6"/>
          <p:cNvGrpSpPr/>
          <p:nvPr/>
        </p:nvGrpSpPr>
        <p:grpSpPr>
          <a:xfrm>
            <a:off x="6173315" y="2419403"/>
            <a:ext cx="3897630" cy="350904"/>
            <a:chOff x="5186531" y="2291443"/>
            <a:chExt cx="2084410" cy="350904"/>
          </a:xfrm>
        </p:grpSpPr>
        <p:sp>
          <p:nvSpPr>
            <p:cNvPr id="201" name="TextBox 200"/>
            <p:cNvSpPr txBox="1"/>
            <p:nvPr/>
          </p:nvSpPr>
          <p:spPr>
            <a:xfrm>
              <a:off x="5790267" y="2291443"/>
              <a:ext cx="1480674" cy="284689"/>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1050" b="1" dirty="0" smtClean="0">
                  <a:solidFill>
                    <a:srgbClr val="FF0000"/>
                  </a:solidFill>
                  <a:latin typeface="Arial" charset="0"/>
                  <a:ea typeface="Arial" charset="0"/>
                  <a:cs typeface="Arial" charset="0"/>
                </a:rPr>
                <a:t>PIM      |       IGMP Join</a:t>
              </a:r>
              <a:endParaRPr kumimoji="0" lang="en-US" sz="105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cxnSp>
          <p:nvCxnSpPr>
            <p:cNvPr id="6" name="Straight Arrow Connector 5"/>
            <p:cNvCxnSpPr/>
            <p:nvPr/>
          </p:nvCxnSpPr>
          <p:spPr>
            <a:xfrm>
              <a:off x="5186531" y="2642347"/>
              <a:ext cx="1592131" cy="0"/>
            </a:xfrm>
            <a:prstGeom prst="straightConnector1">
              <a:avLst/>
            </a:prstGeom>
            <a:ln w="22225">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24" name="Cloud 123"/>
          <p:cNvSpPr/>
          <p:nvPr/>
        </p:nvSpPr>
        <p:spPr>
          <a:xfrm>
            <a:off x="5154705" y="2618847"/>
            <a:ext cx="1065007" cy="528215"/>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129" name="Straight Arrow Connector 128"/>
          <p:cNvCxnSpPr/>
          <p:nvPr/>
        </p:nvCxnSpPr>
        <p:spPr>
          <a:xfrm>
            <a:off x="5832088" y="3300761"/>
            <a:ext cx="5824" cy="583143"/>
          </a:xfrm>
          <a:prstGeom prst="straightConnector1">
            <a:avLst/>
          </a:prstGeom>
          <a:ln w="22225">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432906" y="2743433"/>
            <a:ext cx="807875" cy="307773"/>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1200" b="1" dirty="0" smtClean="0">
                <a:latin typeface="Arial" charset="0"/>
                <a:ea typeface="Arial" charset="0"/>
                <a:cs typeface="Arial" charset="0"/>
              </a:rPr>
              <a:t>PIM</a:t>
            </a:r>
            <a:endParaRPr kumimoji="0" lang="en-US" sz="1200" b="1" i="0" u="none" strike="noStrike" kern="1200" cap="none" spc="0" normalizeH="0" baseline="0" noProof="0" dirty="0" smtClean="0">
              <a:ln>
                <a:noFill/>
              </a:ln>
              <a:effectLst/>
              <a:uLnTx/>
              <a:uFillTx/>
              <a:latin typeface="Arial" charset="0"/>
              <a:ea typeface="Arial" charset="0"/>
              <a:cs typeface="Arial" charset="0"/>
            </a:endParaRPr>
          </a:p>
        </p:txBody>
      </p:sp>
      <p:sp>
        <p:nvSpPr>
          <p:cNvPr id="113" name="Slide Number Placeholder 4"/>
          <p:cNvSpPr txBox="1">
            <a:spLocks/>
          </p:cNvSpPr>
          <p:nvPr/>
        </p:nvSpPr>
        <p:spPr>
          <a:xfrm>
            <a:off x="8373598" y="5185807"/>
            <a:ext cx="350098" cy="45719"/>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F509FD3-F178-4D6A-8A3B-352DA75C34CD}" type="slidenum">
              <a:rPr lang="en-US" smtClean="0"/>
              <a:pPr>
                <a:defRPr/>
              </a:pPr>
              <a:t>21</a:t>
            </a:fld>
            <a:endParaRPr lang="en-US" dirty="0"/>
          </a:p>
        </p:txBody>
      </p:sp>
      <p:pic>
        <p:nvPicPr>
          <p:cNvPr id="114" name="Picture 2" descr="Image result for cisco 3750 switch image stencil"/>
          <p:cNvPicPr>
            <a:picLocks noGrp="1" noChangeAspect="1" noChangeArrowheads="1"/>
          </p:cNvPicPr>
          <p:nvPr>
            <p:ph sz="quarter" idx="12"/>
          </p:nvPr>
        </p:nvPicPr>
        <p:blipFill>
          <a:blip r:embed="rId6" cstate="print">
            <a:extLst>
              <a:ext uri="{BEBA8EAE-BF5A-486C-A8C5-ECC9F3942E4B}">
                <a14:imgProps xmlns:a14="http://schemas.microsoft.com/office/drawing/2010/main">
                  <a14:imgLayer r:embed="rId7">
                    <a14:imgEffect>
                      <a14:backgroundRemoval t="9884" b="89535" l="3472" r="96181"/>
                    </a14:imgEffect>
                  </a14:imgLayer>
                </a14:imgProps>
              </a:ext>
              <a:ext uri="{28A0092B-C50C-407E-A947-70E740481C1C}">
                <a14:useLocalDpi xmlns:a14="http://schemas.microsoft.com/office/drawing/2010/main" val="0"/>
              </a:ext>
            </a:extLst>
          </a:blip>
          <a:srcRect/>
          <a:stretch>
            <a:fillRect/>
          </a:stretch>
        </p:blipFill>
        <p:spPr bwMode="auto">
          <a:xfrm>
            <a:off x="4783873" y="4047894"/>
            <a:ext cx="1548618" cy="345688"/>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a:xfrm>
            <a:off x="3698832" y="4212842"/>
            <a:ext cx="928926"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Multicast </a:t>
            </a:r>
            <a:r>
              <a:rPr lang="en-US" sz="800" b="1" dirty="0" smtClean="0">
                <a:solidFill>
                  <a:srgbClr val="FF0000"/>
                </a:solidFill>
                <a:latin typeface="Arial" charset="0"/>
                <a:ea typeface="Arial" charset="0"/>
                <a:cs typeface="Arial" charset="0"/>
                <a:sym typeface="Wingdings" panose="05000000000000000000" pitchFamily="2" charset="2"/>
              </a:rPr>
              <a:t></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sp>
        <p:nvSpPr>
          <p:cNvPr id="119" name="TextBox 118"/>
          <p:cNvSpPr txBox="1"/>
          <p:nvPr/>
        </p:nvSpPr>
        <p:spPr>
          <a:xfrm rot="19841661">
            <a:off x="6961500" y="2981651"/>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10.0.140.1/31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20" name="TextBox 119"/>
          <p:cNvSpPr txBox="1"/>
          <p:nvPr/>
        </p:nvSpPr>
        <p:spPr>
          <a:xfrm>
            <a:off x="5742300" y="3870031"/>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a:solidFill>
                  <a:srgbClr val="000000"/>
                </a:solidFill>
                <a:latin typeface="Arial" charset="0"/>
                <a:ea typeface="Arial" charset="0"/>
                <a:cs typeface="Arial" charset="0"/>
              </a:rPr>
              <a:t> </a:t>
            </a:r>
            <a:r>
              <a:rPr lang="en-US" sz="800" dirty="0" smtClean="0">
                <a:solidFill>
                  <a:srgbClr val="000000"/>
                </a:solidFill>
                <a:latin typeface="Arial" charset="0"/>
                <a:ea typeface="Arial" charset="0"/>
                <a:cs typeface="Arial" charset="0"/>
              </a:rPr>
              <a:t>10.0.140.0/31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21" name="TextBox 120"/>
          <p:cNvSpPr txBox="1"/>
          <p:nvPr/>
        </p:nvSpPr>
        <p:spPr>
          <a:xfrm>
            <a:off x="4473349" y="4296429"/>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10.0.128.0/31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12" name="TextBox 111"/>
          <p:cNvSpPr txBox="1"/>
          <p:nvPr/>
        </p:nvSpPr>
        <p:spPr>
          <a:xfrm>
            <a:off x="5783189" y="4312363"/>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10.0.141.0/31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23" name="Group 122"/>
          <p:cNvGrpSpPr/>
          <p:nvPr/>
        </p:nvGrpSpPr>
        <p:grpSpPr>
          <a:xfrm>
            <a:off x="6191900" y="5604935"/>
            <a:ext cx="3897630" cy="350904"/>
            <a:chOff x="5186531" y="2291443"/>
            <a:chExt cx="2084410" cy="350904"/>
          </a:xfrm>
        </p:grpSpPr>
        <p:sp>
          <p:nvSpPr>
            <p:cNvPr id="125" name="TextBox 124"/>
            <p:cNvSpPr txBox="1"/>
            <p:nvPr/>
          </p:nvSpPr>
          <p:spPr>
            <a:xfrm>
              <a:off x="5790267" y="2291443"/>
              <a:ext cx="1480674" cy="284689"/>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1050" b="1" dirty="0" smtClean="0">
                  <a:solidFill>
                    <a:srgbClr val="FF0000"/>
                  </a:solidFill>
                  <a:latin typeface="Arial" charset="0"/>
                  <a:ea typeface="Arial" charset="0"/>
                  <a:cs typeface="Arial" charset="0"/>
                </a:rPr>
                <a:t>PIM      |       IGMP Join</a:t>
              </a:r>
              <a:endParaRPr kumimoji="0" lang="en-US" sz="105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cxnSp>
          <p:nvCxnSpPr>
            <p:cNvPr id="126" name="Straight Arrow Connector 125"/>
            <p:cNvCxnSpPr/>
            <p:nvPr/>
          </p:nvCxnSpPr>
          <p:spPr>
            <a:xfrm>
              <a:off x="5186531" y="2642347"/>
              <a:ext cx="1592131" cy="0"/>
            </a:xfrm>
            <a:prstGeom prst="straightConnector1">
              <a:avLst/>
            </a:prstGeom>
            <a:ln w="22225">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27" name="Cloud 126"/>
          <p:cNvSpPr/>
          <p:nvPr/>
        </p:nvSpPr>
        <p:spPr>
          <a:xfrm>
            <a:off x="5195593" y="5559052"/>
            <a:ext cx="1065007" cy="528215"/>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28" name="TextBox 127"/>
          <p:cNvSpPr txBox="1"/>
          <p:nvPr/>
        </p:nvSpPr>
        <p:spPr>
          <a:xfrm>
            <a:off x="5473794" y="5683638"/>
            <a:ext cx="807875" cy="307773"/>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1200" b="1" dirty="0" smtClean="0">
                <a:latin typeface="Arial" charset="0"/>
                <a:ea typeface="Arial" charset="0"/>
                <a:cs typeface="Arial" charset="0"/>
              </a:rPr>
              <a:t>PIM</a:t>
            </a:r>
            <a:endParaRPr kumimoji="0" lang="en-US" sz="1200" b="1" i="0" u="none" strike="noStrike" kern="1200" cap="none" spc="0" normalizeH="0" baseline="0" noProof="0" dirty="0" smtClean="0">
              <a:ln>
                <a:noFill/>
              </a:ln>
              <a:effectLst/>
              <a:uLnTx/>
              <a:uFillTx/>
              <a:latin typeface="Arial" charset="0"/>
              <a:ea typeface="Arial" charset="0"/>
              <a:cs typeface="Arial" charset="0"/>
            </a:endParaRPr>
          </a:p>
        </p:txBody>
      </p:sp>
      <p:cxnSp>
        <p:nvCxnSpPr>
          <p:cNvPr id="130" name="Straight Arrow Connector 129"/>
          <p:cNvCxnSpPr/>
          <p:nvPr/>
        </p:nvCxnSpPr>
        <p:spPr>
          <a:xfrm>
            <a:off x="5772615" y="4780156"/>
            <a:ext cx="5824" cy="583143"/>
          </a:xfrm>
          <a:prstGeom prst="straightConnector1">
            <a:avLst/>
          </a:prstGeom>
          <a:ln w="22225">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31222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4" name="Title 3"/>
          <p:cNvSpPr>
            <a:spLocks noGrp="1"/>
          </p:cNvSpPr>
          <p:nvPr>
            <p:ph type="title"/>
          </p:nvPr>
        </p:nvSpPr>
        <p:spPr/>
        <p:txBody>
          <a:bodyPr/>
          <a:lstStyle/>
          <a:p>
            <a:r>
              <a:rPr lang="en-US" dirty="0" smtClean="0"/>
              <a:t>Testing VLC Client Multicast</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22</a:t>
            </a:fld>
            <a:endParaRPr lang="en-US" dirty="0"/>
          </a:p>
        </p:txBody>
      </p:sp>
      <p:sp>
        <p:nvSpPr>
          <p:cNvPr id="6" name="Rectangle 5"/>
          <p:cNvSpPr/>
          <p:nvPr/>
        </p:nvSpPr>
        <p:spPr>
          <a:xfrm>
            <a:off x="381965" y="2117938"/>
            <a:ext cx="11389489" cy="4543680"/>
          </a:xfrm>
          <a:prstGeom prst="rect">
            <a:avLst/>
          </a:prstGeom>
        </p:spPr>
        <p:txBody>
          <a:bodyPr wrap="square">
            <a:spAutoFit/>
          </a:bodyPr>
          <a:lstStyle/>
          <a:p>
            <a:pPr fontAlgn="base"/>
            <a:r>
              <a:rPr lang="en-US" b="1" dirty="0"/>
              <a:t>Client </a:t>
            </a:r>
            <a:r>
              <a:rPr lang="en-US" b="1" dirty="0" smtClean="0"/>
              <a:t>side (VLC Receiver)</a:t>
            </a:r>
            <a:endParaRPr lang="en-US" dirty="0"/>
          </a:p>
          <a:p>
            <a:pPr fontAlgn="base"/>
            <a:r>
              <a:rPr lang="en-US" dirty="0"/>
              <a:t>To view the stream, open another instance of VLC media player (try it on the same PC before trying it over the network</a:t>
            </a:r>
            <a:r>
              <a:rPr lang="en-US" dirty="0" smtClean="0"/>
              <a:t>)</a:t>
            </a:r>
          </a:p>
          <a:p>
            <a:pPr fontAlgn="base"/>
            <a:endParaRPr lang="en-US" dirty="0"/>
          </a:p>
          <a:p>
            <a:pPr marL="342900" indent="-342900" fontAlgn="base">
              <a:buAutoNum type="arabicPeriod"/>
            </a:pPr>
            <a:r>
              <a:rPr lang="en-US" dirty="0" smtClean="0"/>
              <a:t>Disable </a:t>
            </a:r>
            <a:r>
              <a:rPr lang="en-US" dirty="0" err="1" smtClean="0"/>
              <a:t>firewalld</a:t>
            </a:r>
            <a:r>
              <a:rPr lang="en-US" dirty="0" smtClean="0"/>
              <a:t>   </a:t>
            </a:r>
            <a:r>
              <a:rPr lang="en-US" dirty="0" err="1" smtClean="0"/>
              <a:t>systemctl</a:t>
            </a:r>
            <a:r>
              <a:rPr lang="en-US" dirty="0" smtClean="0"/>
              <a:t> disable </a:t>
            </a:r>
            <a:r>
              <a:rPr lang="en-US" dirty="0" err="1" smtClean="0"/>
              <a:t>firewalld</a:t>
            </a:r>
            <a:endParaRPr lang="en-US" dirty="0" smtClean="0"/>
          </a:p>
          <a:p>
            <a:pPr marL="342900" indent="-342900" fontAlgn="base">
              <a:buAutoNum type="arabicPeriod"/>
            </a:pPr>
            <a:r>
              <a:rPr lang="en-US" dirty="0" smtClean="0"/>
              <a:t>Initiate the following command to run IGMP V2</a:t>
            </a:r>
          </a:p>
          <a:p>
            <a:pPr lvl="1" fontAlgn="base"/>
            <a:r>
              <a:rPr lang="en-US" dirty="0" smtClean="0"/>
              <a:t>Echo “2” | </a:t>
            </a:r>
            <a:r>
              <a:rPr lang="en-US" dirty="0" err="1" smtClean="0"/>
              <a:t>sudo</a:t>
            </a:r>
            <a:r>
              <a:rPr lang="en-US" dirty="0" smtClean="0"/>
              <a:t> tee /</a:t>
            </a:r>
            <a:r>
              <a:rPr lang="en-US" dirty="0" err="1" smtClean="0"/>
              <a:t>proc</a:t>
            </a:r>
            <a:r>
              <a:rPr lang="en-US" dirty="0" smtClean="0"/>
              <a:t>/sys/net/ipv4/</a:t>
            </a:r>
            <a:r>
              <a:rPr lang="en-US" dirty="0" err="1" smtClean="0"/>
              <a:t>conf</a:t>
            </a:r>
            <a:r>
              <a:rPr lang="en-US" dirty="0" smtClean="0"/>
              <a:t>/eth1/</a:t>
            </a:r>
            <a:r>
              <a:rPr lang="en-US" dirty="0" err="1" smtClean="0"/>
              <a:t>force_igmp_version</a:t>
            </a:r>
            <a:endParaRPr lang="en-US" dirty="0" smtClean="0"/>
          </a:p>
          <a:p>
            <a:pPr fontAlgn="base"/>
            <a:endParaRPr lang="en-US" dirty="0"/>
          </a:p>
          <a:p>
            <a:pPr marL="342900" lvl="0" indent="-342900" fontAlgn="base">
              <a:buAutoNum type="arabicPeriod"/>
            </a:pPr>
            <a:r>
              <a:rPr lang="en-US" dirty="0" smtClean="0"/>
              <a:t>Choose </a:t>
            </a:r>
            <a:r>
              <a:rPr lang="en-US" dirty="0"/>
              <a:t>Media/Open Network </a:t>
            </a:r>
            <a:r>
              <a:rPr lang="en-US" dirty="0" smtClean="0"/>
              <a:t>Stream</a:t>
            </a:r>
          </a:p>
          <a:p>
            <a:pPr lvl="0" fontAlgn="base"/>
            <a:endParaRPr lang="en-US" dirty="0"/>
          </a:p>
          <a:p>
            <a:pPr lvl="0" fontAlgn="base"/>
            <a:r>
              <a:rPr lang="en-US" dirty="0" smtClean="0"/>
              <a:t>2. In </a:t>
            </a:r>
            <a:r>
              <a:rPr lang="en-US" dirty="0"/>
              <a:t>address, enter rtp://@239.255.0.1:5004 – choose the correct address and port you entered when setting up the stream. Don’t forget to enter the “@” symbol after “</a:t>
            </a:r>
            <a:r>
              <a:rPr lang="en-US" dirty="0" err="1"/>
              <a:t>rtp</a:t>
            </a:r>
            <a:r>
              <a:rPr lang="en-US" dirty="0"/>
              <a:t>://” and before the multicast </a:t>
            </a:r>
            <a:r>
              <a:rPr lang="en-US" dirty="0" err="1"/>
              <a:t>ip</a:t>
            </a:r>
            <a:r>
              <a:rPr lang="en-US" dirty="0"/>
              <a:t> address</a:t>
            </a:r>
            <a:r>
              <a:rPr lang="en-US" dirty="0" smtClean="0"/>
              <a:t>!</a:t>
            </a:r>
          </a:p>
          <a:p>
            <a:pPr lvl="0" fontAlgn="base"/>
            <a:endParaRPr lang="en-US" dirty="0"/>
          </a:p>
          <a:p>
            <a:pPr lvl="0" fontAlgn="base"/>
            <a:r>
              <a:rPr lang="en-US" dirty="0" smtClean="0"/>
              <a:t>3. Click </a:t>
            </a:r>
            <a:r>
              <a:rPr lang="en-US" dirty="0"/>
              <a:t>“Play</a:t>
            </a:r>
            <a:r>
              <a:rPr lang="en-US" dirty="0" smtClean="0"/>
              <a:t>”</a:t>
            </a:r>
          </a:p>
          <a:p>
            <a:pPr lvl="0" fontAlgn="base"/>
            <a:endParaRPr lang="en-US" dirty="0"/>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77161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888083" y="297772"/>
            <a:ext cx="9656453" cy="1262704"/>
          </a:xfrm>
        </p:spPr>
        <p:txBody>
          <a:bodyPr>
            <a:normAutofit/>
          </a:bodyPr>
          <a:lstStyle/>
          <a:p>
            <a:r>
              <a:rPr lang="en-US" dirty="0" smtClean="0"/>
              <a:t>Multi-POINT Introduction</a:t>
            </a:r>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4" name="TextBox 3"/>
          <p:cNvSpPr txBox="1"/>
          <p:nvPr/>
        </p:nvSpPr>
        <p:spPr>
          <a:xfrm>
            <a:off x="1851949" y="1725737"/>
            <a:ext cx="8287473" cy="4787977"/>
          </a:xfrm>
          <a:prstGeom prst="rect">
            <a:avLst/>
          </a:prstGeom>
          <a:noFill/>
        </p:spPr>
        <p:txBody>
          <a:bodyPr wrap="square" rtlCol="0">
            <a:spAutoFit/>
          </a:bodyPr>
          <a:lstStyle/>
          <a:p>
            <a: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200" dirty="0">
                <a:ea typeface="ＭＳ Ｐゴシック" panose="020B0600070205080204" pitchFamily="34" charset="-128"/>
              </a:rPr>
              <a:t>http://www.iana.org/assignments/multicast-addresses</a:t>
            </a:r>
          </a:p>
          <a:p>
            <a: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200" dirty="0">
                <a:ea typeface="ＭＳ Ｐゴシック" panose="020B0600070205080204" pitchFamily="34" charset="-128"/>
              </a:rPr>
              <a:t>Examples of Reserved &amp; Link-local Addresses</a:t>
            </a:r>
          </a:p>
          <a:p>
            <a: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2200" dirty="0">
              <a:ea typeface="ＭＳ Ｐゴシック" panose="020B0600070205080204" pitchFamily="34" charset="-128"/>
            </a:endParaRP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224.0.0.0 - 224.0.0.255 reserved &amp; not forwarded</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239.0.0.0 - 239.255.255.255 Administrative Scoping</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232.0.0.0 - 232.255.255.255 Source-Specific Multicast</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224.0.0.1   - All local hosts</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224.0.0.2   - All local routers</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224.0.0.4   - DVMRP</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224.0.0.5   - OSPF</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224.0.0.6   - Designated Router OSPF</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224.0.0.9   - RIP2</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224.0.0.13 - PIM</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224.0.0.15 - CBT</a:t>
            </a:r>
          </a:p>
          <a:p>
            <a:pPr lvl="2">
              <a:lnSpc>
                <a:spcPct val="80000"/>
              </a:lnSpc>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a typeface="ＭＳ Ｐゴシック" panose="020B0600070205080204" pitchFamily="34" charset="-128"/>
              </a:rPr>
              <a:t>224.0.0.18 - VRRP</a:t>
            </a:r>
          </a:p>
          <a:p>
            <a:endParaRPr lang="en-US" dirty="0" smtClean="0"/>
          </a:p>
        </p:txBody>
      </p:sp>
    </p:spTree>
    <p:extLst>
      <p:ext uri="{BB962C8B-B14F-4D97-AF65-F5344CB8AC3E}">
        <p14:creationId xmlns:p14="http://schemas.microsoft.com/office/powerpoint/2010/main" val="2975094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59149" y="2106569"/>
            <a:ext cx="7541007" cy="4281874"/>
          </a:xfrm>
          <a:prstGeom prst="rect">
            <a:avLst/>
          </a:prstGeom>
        </p:spPr>
      </p:pic>
      <p:sp>
        <p:nvSpPr>
          <p:cNvPr id="2" name="Footer Placeholder 1"/>
          <p:cNvSpPr>
            <a:spLocks noGrp="1"/>
          </p:cNvSpPr>
          <p:nvPr>
            <p:ph type="ftr" sz="quarter" idx="10"/>
          </p:nvPr>
        </p:nvSpPr>
        <p:spPr/>
        <p:txBody>
          <a:bodyPr/>
          <a:lstStyle/>
          <a:p>
            <a:r>
              <a:rPr lang="en-US" smtClean="0"/>
              <a:t>Company &amp; Product Overview | Confidential</a:t>
            </a:r>
            <a:endParaRPr lang="en-US" dirty="0"/>
          </a:p>
        </p:txBody>
      </p:sp>
      <p:sp>
        <p:nvSpPr>
          <p:cNvPr id="5" name="Slide Number Placeholder 4"/>
          <p:cNvSpPr>
            <a:spLocks noGrp="1"/>
          </p:cNvSpPr>
          <p:nvPr>
            <p:ph type="sldNum" sz="quarter" idx="11"/>
          </p:nvPr>
        </p:nvSpPr>
        <p:spPr/>
        <p:txBody>
          <a:bodyPr/>
          <a:lstStyle/>
          <a:p>
            <a:pPr>
              <a:defRPr/>
            </a:pPr>
            <a:fld id="{4F509FD3-F178-4D6A-8A3B-352DA75C34CD}" type="slidenum">
              <a:rPr lang="en-US" smtClean="0"/>
              <a:pPr>
                <a:defRPr/>
              </a:pPr>
              <a:t>4</a:t>
            </a:fld>
            <a:endParaRPr lang="en-US" dirty="0"/>
          </a:p>
        </p:txBody>
      </p:sp>
      <p:sp>
        <p:nvSpPr>
          <p:cNvPr id="6" name="Rectangle 5"/>
          <p:cNvSpPr/>
          <p:nvPr/>
        </p:nvSpPr>
        <p:spPr>
          <a:xfrm>
            <a:off x="1276074" y="1810950"/>
            <a:ext cx="4701928" cy="830997"/>
          </a:xfrm>
          <a:prstGeom prst="rect">
            <a:avLst/>
          </a:prstGeom>
        </p:spPr>
        <p:txBody>
          <a:bodyPr wrap="none">
            <a:spAutoFit/>
          </a:bodyPr>
          <a:lstStyle/>
          <a:p>
            <a:r>
              <a:rPr lang="en-US" sz="4800" dirty="0" smtClean="0"/>
              <a:t>Multi-Point </a:t>
            </a:r>
            <a:r>
              <a:rPr lang="en-US" sz="4800" dirty="0"/>
              <a:t>SVR </a:t>
            </a:r>
          </a:p>
        </p:txBody>
      </p:sp>
    </p:spTree>
    <p:extLst>
      <p:ext uri="{BB962C8B-B14F-4D97-AF65-F5344CB8AC3E}">
        <p14:creationId xmlns:p14="http://schemas.microsoft.com/office/powerpoint/2010/main" val="136154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888083" y="297772"/>
            <a:ext cx="9656453" cy="1262704"/>
          </a:xfrm>
        </p:spPr>
        <p:txBody>
          <a:bodyPr>
            <a:normAutofit fontScale="90000"/>
          </a:bodyPr>
          <a:lstStyle/>
          <a:p>
            <a:r>
              <a:rPr lang="en-US" dirty="0" smtClean="0"/>
              <a:t>Multi-POINT SVR </a:t>
            </a:r>
            <a:br>
              <a:rPr lang="en-US" dirty="0" smtClean="0"/>
            </a:br>
            <a:endParaRPr lang="en-US" dirty="0" smtClean="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4" name="TextBox 3"/>
          <p:cNvSpPr txBox="1"/>
          <p:nvPr/>
        </p:nvSpPr>
        <p:spPr>
          <a:xfrm>
            <a:off x="1851949" y="1863523"/>
            <a:ext cx="8287473" cy="4247317"/>
          </a:xfrm>
          <a:prstGeom prst="rect">
            <a:avLst/>
          </a:prstGeom>
          <a:noFill/>
        </p:spPr>
        <p:txBody>
          <a:bodyPr wrap="square" rtlCol="0">
            <a:spAutoFit/>
          </a:bodyPr>
          <a:lstStyle/>
          <a:p>
            <a:pPr marL="342900" indent="-342900">
              <a:buFont typeface="Wingdings" panose="05000000000000000000" pitchFamily="2" charset="2"/>
              <a:buChar char="ü"/>
            </a:pPr>
            <a:r>
              <a:rPr lang="en-US" sz="3600" dirty="0" smtClean="0">
                <a:solidFill>
                  <a:srgbClr val="00B050"/>
                </a:solidFill>
              </a:rPr>
              <a:t>Multipoint SVR </a:t>
            </a:r>
          </a:p>
          <a:p>
            <a:pPr marL="342900" indent="-342900">
              <a:buFont typeface="Wingdings" panose="05000000000000000000" pitchFamily="2" charset="2"/>
              <a:buChar char="ü"/>
            </a:pPr>
            <a:r>
              <a:rPr lang="en-US" sz="3600" dirty="0" smtClean="0">
                <a:solidFill>
                  <a:srgbClr val="00B050"/>
                </a:solidFill>
              </a:rPr>
              <a:t>Overlapping IP Addresses</a:t>
            </a:r>
          </a:p>
          <a:p>
            <a:pPr marL="342900" indent="-342900">
              <a:buFont typeface="Wingdings" panose="05000000000000000000" pitchFamily="2" charset="2"/>
              <a:buChar char="ü"/>
            </a:pPr>
            <a:r>
              <a:rPr lang="en-US" sz="3600" dirty="0" smtClean="0">
                <a:solidFill>
                  <a:srgbClr val="00B050"/>
                </a:solidFill>
              </a:rPr>
              <a:t>Session Migration</a:t>
            </a:r>
          </a:p>
          <a:p>
            <a:pPr marL="342900" indent="-342900">
              <a:buFont typeface="Wingdings" panose="05000000000000000000" pitchFamily="2" charset="2"/>
              <a:buChar char="ü"/>
            </a:pPr>
            <a:r>
              <a:rPr lang="en-US" sz="3600" dirty="0" smtClean="0">
                <a:solidFill>
                  <a:srgbClr val="00B050"/>
                </a:solidFill>
              </a:rPr>
              <a:t>UFTP Multicast / Multipoint</a:t>
            </a:r>
          </a:p>
          <a:p>
            <a:pPr marL="342900" indent="-342900">
              <a:buFont typeface="Wingdings" panose="05000000000000000000" pitchFamily="2" charset="2"/>
              <a:buChar char="ü"/>
            </a:pPr>
            <a:r>
              <a:rPr lang="en-US" sz="3600" dirty="0" smtClean="0">
                <a:solidFill>
                  <a:srgbClr val="00B050"/>
                </a:solidFill>
              </a:rPr>
              <a:t>VLC Video Multicast / Multipoint</a:t>
            </a:r>
          </a:p>
          <a:p>
            <a:pPr marL="342900" indent="-342900">
              <a:buFont typeface="Wingdings" panose="05000000000000000000" pitchFamily="2" charset="2"/>
              <a:buChar char="ü"/>
            </a:pPr>
            <a:r>
              <a:rPr lang="en-US" sz="3600" dirty="0" smtClean="0">
                <a:solidFill>
                  <a:srgbClr val="00B050"/>
                </a:solidFill>
              </a:rPr>
              <a:t>Joins IGMP</a:t>
            </a:r>
          </a:p>
          <a:p>
            <a:pPr marL="342900" indent="-342900">
              <a:buFont typeface="Wingdings" panose="05000000000000000000" pitchFamily="2" charset="2"/>
              <a:buChar char="ü"/>
            </a:pPr>
            <a:r>
              <a:rPr lang="en-US" sz="3600" dirty="0" smtClean="0">
                <a:solidFill>
                  <a:srgbClr val="00B050"/>
                </a:solidFill>
              </a:rPr>
              <a:t>Bandwidth Rate-Limiting</a:t>
            </a:r>
          </a:p>
          <a:p>
            <a:pPr marL="342900" indent="-342900">
              <a:buFont typeface="Wingdings" panose="05000000000000000000" pitchFamily="2" charset="2"/>
              <a:buChar char="ü"/>
            </a:pPr>
            <a:endParaRPr lang="en-US" dirty="0" smtClean="0"/>
          </a:p>
        </p:txBody>
      </p:sp>
    </p:spTree>
    <p:extLst>
      <p:ext uri="{BB962C8B-B14F-4D97-AF65-F5344CB8AC3E}">
        <p14:creationId xmlns:p14="http://schemas.microsoft.com/office/powerpoint/2010/main" val="31742074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 calcmode="lin" valueType="num">
                                      <p:cBhvr additive="base">
                                        <p:cTn id="4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3594848" y="443394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571539" y="423851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4043787"/>
            <a:ext cx="1065007" cy="528215"/>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888084" y="297772"/>
            <a:ext cx="8986618" cy="1262704"/>
          </a:xfrm>
        </p:spPr>
        <p:txBody>
          <a:bodyPr>
            <a:normAutofit/>
          </a:bodyPr>
          <a:lstStyle/>
          <a:p>
            <a:r>
              <a:rPr lang="en-US" dirty="0" smtClean="0"/>
              <a:t>Multicast POC</a:t>
            </a:r>
          </a:p>
        </p:txBody>
      </p:sp>
      <p:cxnSp>
        <p:nvCxnSpPr>
          <p:cNvPr id="94" name="Straight Connector 93"/>
          <p:cNvCxnSpPr/>
          <p:nvPr/>
        </p:nvCxnSpPr>
        <p:spPr>
          <a:xfrm>
            <a:off x="2321577" y="3677665"/>
            <a:ext cx="7384" cy="148006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313997" y="4123447"/>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252784" y="3109691"/>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130254" y="4015577"/>
            <a:ext cx="1384423" cy="524251"/>
            <a:chOff x="703405" y="4941536"/>
            <a:chExt cx="1384423" cy="524251"/>
          </a:xfrm>
        </p:grpSpPr>
        <p:pic>
          <p:nvPicPr>
            <p:cNvPr id="102"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258388" y="4320261"/>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3147784" y="4658482"/>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1032734" y="3399417"/>
            <a:ext cx="3377901" cy="197940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2186562" y="499026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178942" y="3842978"/>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186562" y="436542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2051761" y="3443868"/>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322934" y="4331497"/>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3516505" y="4535297"/>
            <a:ext cx="0" cy="1905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346525" y="2219855"/>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2119257" y="2198340"/>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517751" y="2753958"/>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083237" y="240535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708973" y="241790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707630" y="403251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WAN1  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a:off x="3668875" y="4214372"/>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8924" y="4687444"/>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46095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9285" y="4442909"/>
            <a:ext cx="1473797" cy="9036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897219">
            <a:off x="6201209" y="4774328"/>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WAN2 10.0.129.0/31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7594772" y="556826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6303981" y="3078481"/>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9886239">
            <a:off x="6095422" y="3431415"/>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WAN1 10.0.128.0/31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2" name="TextBox 291"/>
          <p:cNvSpPr txBox="1"/>
          <p:nvPr/>
        </p:nvSpPr>
        <p:spPr>
          <a:xfrm>
            <a:off x="7618081" y="330019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3"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4"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3" name="TextBox 92"/>
          <p:cNvSpPr txBox="1"/>
          <p:nvPr/>
        </p:nvSpPr>
        <p:spPr>
          <a:xfrm>
            <a:off x="3720180" y="4378553"/>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WAN2  10.0.129.1/31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98" name="Rounded Rectangle 97"/>
          <p:cNvSpPr/>
          <p:nvPr/>
        </p:nvSpPr>
        <p:spPr>
          <a:xfrm>
            <a:off x="1023769" y="1947134"/>
            <a:ext cx="3377901" cy="103452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281471" y="167097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1064309" y="4985127"/>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endParaRPr kumimoji="1" lang="en-US" altLang="ja-JP" sz="800" dirty="0"/>
          </a:p>
        </p:txBody>
      </p:sp>
      <p:sp>
        <p:nvSpPr>
          <p:cNvPr id="89" name="TextBox 88"/>
          <p:cNvSpPr txBox="1"/>
          <p:nvPr/>
        </p:nvSpPr>
        <p:spPr>
          <a:xfrm>
            <a:off x="3444085" y="5612642"/>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Meta Data Constant Flow </a:t>
            </a:r>
            <a:r>
              <a:rPr lang="en-US" sz="800" b="1" dirty="0" smtClean="0">
                <a:solidFill>
                  <a:srgbClr val="FF0000"/>
                </a:solidFill>
                <a:latin typeface="Arial" charset="0"/>
                <a:ea typeface="Arial" charset="0"/>
                <a:cs typeface="Arial" charset="0"/>
                <a:sym typeface="Wingdings" panose="05000000000000000000" pitchFamily="2" charset="2"/>
              </a:rPr>
              <a:t>     </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90719274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3594848" y="443394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571539" y="423851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4043787"/>
            <a:ext cx="1065007" cy="528215"/>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494545" y="367221"/>
            <a:ext cx="11138012" cy="1262704"/>
          </a:xfrm>
        </p:spPr>
        <p:txBody>
          <a:bodyPr>
            <a:normAutofit fontScale="90000"/>
          </a:bodyPr>
          <a:lstStyle/>
          <a:p>
            <a:r>
              <a:rPr lang="en-US" dirty="0" smtClean="0"/>
              <a:t>Multicast POC  Overlapping IP Addresses</a:t>
            </a:r>
            <a:br>
              <a:rPr lang="en-US" dirty="0" smtClean="0"/>
            </a:br>
            <a:r>
              <a:rPr lang="en-US" dirty="0" smtClean="0"/>
              <a:t> </a:t>
            </a:r>
          </a:p>
        </p:txBody>
      </p:sp>
      <p:cxnSp>
        <p:nvCxnSpPr>
          <p:cNvPr id="94" name="Straight Connector 93"/>
          <p:cNvCxnSpPr/>
          <p:nvPr/>
        </p:nvCxnSpPr>
        <p:spPr>
          <a:xfrm>
            <a:off x="2321577" y="3677665"/>
            <a:ext cx="7384" cy="148006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313997" y="4123447"/>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240427" y="3146762"/>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130254" y="4015577"/>
            <a:ext cx="1384423" cy="524251"/>
            <a:chOff x="703405" y="4941536"/>
            <a:chExt cx="1384423" cy="524251"/>
          </a:xfrm>
        </p:grpSpPr>
        <p:pic>
          <p:nvPicPr>
            <p:cNvPr id="10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258388" y="4320261"/>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3147784" y="4658482"/>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1032734" y="3399417"/>
            <a:ext cx="3377901" cy="197940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2186562" y="499026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178942" y="3842978"/>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186562" y="436542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2051761" y="3443868"/>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322934" y="4331497"/>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3516505" y="4535297"/>
            <a:ext cx="0" cy="1905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346525" y="2219855"/>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2119257" y="2198340"/>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517751" y="2753958"/>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083237" y="240535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708973" y="241790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707630" y="403251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WAN1  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a:off x="3668875" y="4214372"/>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924" y="4687444"/>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46095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9285" y="4442909"/>
            <a:ext cx="1473797" cy="9036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897219">
            <a:off x="6201209" y="4774328"/>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WAN2 10.0.129.0/31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7594772" y="556826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6303981" y="3078481"/>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9886239">
            <a:off x="6095422" y="3431415"/>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WAN1 10.0.128.0/31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2" name="TextBox 291"/>
          <p:cNvSpPr txBox="1"/>
          <p:nvPr/>
        </p:nvSpPr>
        <p:spPr>
          <a:xfrm>
            <a:off x="7618081" y="330019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3" name="TextBox 92"/>
          <p:cNvSpPr txBox="1"/>
          <p:nvPr/>
        </p:nvSpPr>
        <p:spPr>
          <a:xfrm>
            <a:off x="3720180" y="4378553"/>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WAN2  10.0.129.1/31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98" name="Rounded Rectangle 97"/>
          <p:cNvSpPr/>
          <p:nvPr/>
        </p:nvSpPr>
        <p:spPr>
          <a:xfrm>
            <a:off x="1023769" y="1947134"/>
            <a:ext cx="3377901" cy="103452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281471" y="167097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1064309" y="4985127"/>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endParaRPr kumimoji="1" lang="en-US" altLang="ja-JP" sz="800" dirty="0"/>
          </a:p>
        </p:txBody>
      </p:sp>
      <p:sp>
        <p:nvSpPr>
          <p:cNvPr id="4" name="Oval 3"/>
          <p:cNvSpPr/>
          <p:nvPr/>
        </p:nvSpPr>
        <p:spPr>
          <a:xfrm>
            <a:off x="9294471" y="2233913"/>
            <a:ext cx="1342663" cy="1088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9203803" y="4446607"/>
            <a:ext cx="1342663" cy="1088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4981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3549128" y="438822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571539" y="423851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3749041"/>
            <a:ext cx="1065007" cy="1097280"/>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934382" y="297772"/>
            <a:ext cx="9587005" cy="1262704"/>
          </a:xfrm>
        </p:spPr>
        <p:txBody>
          <a:bodyPr>
            <a:normAutofit fontScale="90000"/>
          </a:bodyPr>
          <a:lstStyle/>
          <a:p>
            <a:r>
              <a:rPr lang="en-US" dirty="0" smtClean="0"/>
              <a:t>Multicast POC Session Migration</a:t>
            </a:r>
            <a:br>
              <a:rPr lang="en-US" dirty="0" smtClean="0"/>
            </a:br>
            <a:endParaRPr lang="en-US" dirty="0" smtClean="0"/>
          </a:p>
        </p:txBody>
      </p:sp>
      <p:cxnSp>
        <p:nvCxnSpPr>
          <p:cNvPr id="94" name="Straight Connector 93"/>
          <p:cNvCxnSpPr/>
          <p:nvPr/>
        </p:nvCxnSpPr>
        <p:spPr>
          <a:xfrm>
            <a:off x="2321577" y="3677665"/>
            <a:ext cx="7384" cy="148006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313997" y="4123447"/>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252784" y="3134404"/>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130254" y="4015577"/>
            <a:ext cx="1384423" cy="524251"/>
            <a:chOff x="703405" y="4941536"/>
            <a:chExt cx="1384423" cy="524251"/>
          </a:xfrm>
        </p:grpSpPr>
        <p:pic>
          <p:nvPicPr>
            <p:cNvPr id="10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258388" y="4320261"/>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3113494" y="4909942"/>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1032734" y="3399417"/>
            <a:ext cx="3377901" cy="197940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2186562" y="499026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178942" y="3842978"/>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186562" y="436542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2051761" y="3443868"/>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322934" y="4331497"/>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3516505" y="4535297"/>
            <a:ext cx="3935" cy="3224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346525" y="2219855"/>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2119257" y="2198340"/>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517751" y="2753958"/>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083237" y="240535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708973" y="241790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741920" y="406680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WAN1  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a:off x="3691735" y="3860042"/>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924" y="4687444"/>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46095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9285" y="4442909"/>
            <a:ext cx="1473797" cy="9036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897219">
            <a:off x="6258358" y="4797187"/>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WAN2 10.0.129.0/31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7594772" y="556826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6246831" y="2998471"/>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9886239">
            <a:off x="6106852" y="3328545"/>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WAN1 10.0.128.0/31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2" name="TextBox 291"/>
          <p:cNvSpPr txBox="1"/>
          <p:nvPr/>
        </p:nvSpPr>
        <p:spPr>
          <a:xfrm>
            <a:off x="7618081" y="330019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3" name="TextBox 92"/>
          <p:cNvSpPr txBox="1"/>
          <p:nvPr/>
        </p:nvSpPr>
        <p:spPr>
          <a:xfrm>
            <a:off x="3754470" y="4344263"/>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WAN2  10.0.129.1/31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98" name="Rounded Rectangle 97"/>
          <p:cNvSpPr/>
          <p:nvPr/>
        </p:nvSpPr>
        <p:spPr>
          <a:xfrm>
            <a:off x="1023769" y="1947134"/>
            <a:ext cx="3377901" cy="103452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281471" y="167097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1064309" y="4985127"/>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endParaRPr kumimoji="1" lang="en-US" altLang="ja-JP" sz="800" dirty="0"/>
          </a:p>
        </p:txBody>
      </p:sp>
      <p:cxnSp>
        <p:nvCxnSpPr>
          <p:cNvPr id="89" name="Straight Connector 88"/>
          <p:cNvCxnSpPr/>
          <p:nvPr/>
        </p:nvCxnSpPr>
        <p:spPr>
          <a:xfrm flipV="1">
            <a:off x="6282760" y="3196157"/>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rot="19886239">
            <a:off x="6259397" y="3664838"/>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WAN3 10.0.127.0/31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9" name="TextBox 108"/>
          <p:cNvSpPr txBox="1"/>
          <p:nvPr/>
        </p:nvSpPr>
        <p:spPr>
          <a:xfrm rot="1897219">
            <a:off x="6433618" y="4469528"/>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WAN4 10.0.130.0/31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0" name="Straight Connector 109"/>
          <p:cNvCxnSpPr/>
          <p:nvPr/>
        </p:nvCxnSpPr>
        <p:spPr>
          <a:xfrm>
            <a:off x="6405955" y="4229549"/>
            <a:ext cx="1473797" cy="9036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745730" y="419634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3 10.0.127.1/31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12" name="TextBox 111"/>
          <p:cNvSpPr txBox="1"/>
          <p:nvPr/>
        </p:nvSpPr>
        <p:spPr>
          <a:xfrm>
            <a:off x="3757160" y="4493526"/>
            <a:ext cx="1802966"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WAN4  10.0.130.1/31</a:t>
            </a:r>
          </a:p>
        </p:txBody>
      </p:sp>
      <p:cxnSp>
        <p:nvCxnSpPr>
          <p:cNvPr id="113" name="Straight Connector 112"/>
          <p:cNvCxnSpPr/>
          <p:nvPr/>
        </p:nvCxnSpPr>
        <p:spPr>
          <a:xfrm>
            <a:off x="3506769" y="411659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3541059" y="4514850"/>
            <a:ext cx="1865331" cy="179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5900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3549128" y="438822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571539" y="423851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Cloud 107"/>
          <p:cNvSpPr/>
          <p:nvPr/>
        </p:nvSpPr>
        <p:spPr>
          <a:xfrm>
            <a:off x="5368065" y="3749041"/>
            <a:ext cx="1065007" cy="1097280"/>
          </a:xfrm>
          <a:prstGeom prst="cloud">
            <a:avLst/>
          </a:prstGeom>
          <a:solidFill>
            <a:schemeClr val="bg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2" name="Footer Placeholder 1"/>
          <p:cNvSpPr>
            <a:spLocks noGrp="1"/>
          </p:cNvSpPr>
          <p:nvPr>
            <p:ph type="ftr" sz="quarter" idx="10"/>
          </p:nvPr>
        </p:nvSpPr>
        <p:spPr>
          <a:xfrm>
            <a:off x="4953898" y="6303981"/>
            <a:ext cx="2619486" cy="554019"/>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RBNo3.1 Book" charset="0"/>
                <a:ea typeface="Yu Gothic"/>
                <a:cs typeface="+mn-cs"/>
              </a:rPr>
              <a:t>Multicast</a:t>
            </a:r>
            <a:r>
              <a:rPr kumimoji="0" lang="en-US" sz="1200" b="0" i="0" u="none" strike="noStrike" kern="1200" cap="none" spc="0" normalizeH="0" noProof="0" dirty="0" smtClean="0">
                <a:ln>
                  <a:noFill/>
                </a:ln>
                <a:solidFill>
                  <a:srgbClr val="FFFFFF"/>
                </a:solidFill>
                <a:effectLst/>
                <a:uLnTx/>
                <a:uFillTx/>
                <a:latin typeface="RBNo3.1 Book" charset="0"/>
                <a:ea typeface="Yu Gothic"/>
                <a:cs typeface="+mn-cs"/>
              </a:rPr>
              <a:t> POC</a:t>
            </a:r>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3" name="Slide Number Placeholder 2"/>
          <p:cNvSpPr>
            <a:spLocks noGrp="1"/>
          </p:cNvSpPr>
          <p:nvPr>
            <p:ph type="sldNum" sz="quarter" idx="11"/>
          </p:nvPr>
        </p:nvSpPr>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fld id="{8DA18B5C-DFD8-45D9-A6D2-84207B3F98AF}" type="slidenum">
              <a:rPr kumimoji="0" lang="en-US" sz="1200" b="0" i="0" u="none" strike="noStrike" kern="1200" cap="none" spc="0" normalizeH="0" baseline="0" noProof="0" smtClean="0">
                <a:ln>
                  <a:noFill/>
                </a:ln>
                <a:solidFill>
                  <a:srgbClr val="FFFFFF"/>
                </a:solidFill>
                <a:effectLst/>
                <a:uLnTx/>
                <a:uFillTx/>
                <a:latin typeface="RBNo3.1 Book" charset="0"/>
                <a:ea typeface="Yu Gothic"/>
                <a:cs typeface="+mn-cs"/>
              </a:rPr>
              <a:pPr marL="0" marR="0" lvl="0" indent="0" algn="l" defTabSz="91281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RBNo3.1 Book" charset="0"/>
              <a:ea typeface="Yu Gothic"/>
              <a:cs typeface="+mn-cs"/>
            </a:endParaRPr>
          </a:p>
        </p:txBody>
      </p:sp>
      <p:sp>
        <p:nvSpPr>
          <p:cNvPr id="5" name="Title 4"/>
          <p:cNvSpPr>
            <a:spLocks noGrp="1"/>
          </p:cNvSpPr>
          <p:nvPr>
            <p:ph type="title"/>
          </p:nvPr>
        </p:nvSpPr>
        <p:spPr>
          <a:xfrm>
            <a:off x="934382" y="297772"/>
            <a:ext cx="9587005" cy="1262704"/>
          </a:xfrm>
        </p:spPr>
        <p:txBody>
          <a:bodyPr>
            <a:normAutofit fontScale="90000"/>
          </a:bodyPr>
          <a:lstStyle/>
          <a:p>
            <a:r>
              <a:rPr lang="en-US" dirty="0" smtClean="0"/>
              <a:t>Multicast POC Session Migration</a:t>
            </a:r>
            <a:br>
              <a:rPr lang="en-US" dirty="0" smtClean="0"/>
            </a:br>
            <a:endParaRPr lang="en-US" dirty="0" smtClean="0"/>
          </a:p>
        </p:txBody>
      </p:sp>
      <p:cxnSp>
        <p:nvCxnSpPr>
          <p:cNvPr id="94" name="Straight Connector 93"/>
          <p:cNvCxnSpPr/>
          <p:nvPr/>
        </p:nvCxnSpPr>
        <p:spPr>
          <a:xfrm>
            <a:off x="2321577" y="3677665"/>
            <a:ext cx="7384" cy="148006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5" name="Group 44"/>
          <p:cNvGrpSpPr>
            <a:grpSpLocks noChangeAspect="1"/>
          </p:cNvGrpSpPr>
          <p:nvPr/>
        </p:nvGrpSpPr>
        <p:grpSpPr>
          <a:xfrm>
            <a:off x="3313997" y="4123447"/>
            <a:ext cx="411241" cy="411480"/>
            <a:chOff x="8145130" y="572372"/>
            <a:chExt cx="695064" cy="693764"/>
          </a:xfrm>
        </p:grpSpPr>
        <p:sp>
          <p:nvSpPr>
            <p:cNvPr id="96" name="Oval 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97" name="Freeform 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99" name="TextBox 98"/>
          <p:cNvSpPr txBox="1"/>
          <p:nvPr/>
        </p:nvSpPr>
        <p:spPr>
          <a:xfrm>
            <a:off x="1252784" y="3134404"/>
            <a:ext cx="3136338" cy="338550"/>
          </a:xfrm>
          <a:prstGeom prst="rect">
            <a:avLst/>
          </a:prstGeom>
          <a:noFill/>
        </p:spPr>
        <p:txBody>
          <a:bodyPr wrap="square" lIns="121917" tIns="60958" rIns="121917" bIns="60958" rtlCol="0">
            <a:spAutoFit/>
          </a:bodyPr>
          <a:lstStyle/>
          <a:p>
            <a:pPr lvl="0" defTabSz="912813" eaLnBrk="0" fontAlgn="base" hangingPunct="0">
              <a:spcBef>
                <a:spcPct val="0"/>
              </a:spcBef>
              <a:spcAft>
                <a:spcPct val="0"/>
              </a:spcAft>
              <a:defRPr/>
            </a:pPr>
            <a:r>
              <a:rPr lang="en-US" sz="1400" b="1" dirty="0">
                <a:solidFill>
                  <a:srgbClr val="000000"/>
                </a:solidFill>
                <a:latin typeface="Arial" charset="0"/>
                <a:ea typeface="Arial" charset="0"/>
                <a:cs typeface="Arial" charset="0"/>
              </a:rPr>
              <a:t>Datacenter (Cheyenne, WY, USA)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01" name="Group 100"/>
          <p:cNvGrpSpPr/>
          <p:nvPr/>
        </p:nvGrpSpPr>
        <p:grpSpPr>
          <a:xfrm>
            <a:off x="1130254" y="4015577"/>
            <a:ext cx="1384423" cy="524251"/>
            <a:chOff x="703405" y="4941536"/>
            <a:chExt cx="1384423" cy="524251"/>
          </a:xfrm>
        </p:grpSpPr>
        <p:pic>
          <p:nvPicPr>
            <p:cNvPr id="102"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103"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104" name="TextBox 103"/>
            <p:cNvSpPr txBox="1"/>
            <p:nvPr/>
          </p:nvSpPr>
          <p:spPr>
            <a:xfrm>
              <a:off x="703405" y="5219570"/>
              <a:ext cx="138442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Multicast Server</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107" name="TextBox 106"/>
          <p:cNvSpPr txBox="1"/>
          <p:nvPr/>
        </p:nvSpPr>
        <p:spPr>
          <a:xfrm>
            <a:off x="2258388" y="4320261"/>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172.16.128.1/24</a:t>
            </a:r>
            <a:endParaRPr kumimoji="1" lang="en-US" altLang="ja-JP" sz="800" dirty="0"/>
          </a:p>
        </p:txBody>
      </p:sp>
      <p:cxnSp>
        <p:nvCxnSpPr>
          <p:cNvPr id="190" name="Straight Connector 189"/>
          <p:cNvCxnSpPr/>
          <p:nvPr/>
        </p:nvCxnSpPr>
        <p:spPr>
          <a:xfrm>
            <a:off x="-3071448" y="5322096"/>
            <a:ext cx="1" cy="1102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3113494" y="4909942"/>
            <a:ext cx="1230578"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Data Center 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192.168.1.60/24</a:t>
            </a:r>
          </a:p>
        </p:txBody>
      </p:sp>
      <p:sp>
        <p:nvSpPr>
          <p:cNvPr id="262" name="Rounded Rectangle 261"/>
          <p:cNvSpPr/>
          <p:nvPr/>
        </p:nvSpPr>
        <p:spPr>
          <a:xfrm>
            <a:off x="1032734" y="3399417"/>
            <a:ext cx="3377901" cy="197940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273" name="Straight Connector 272"/>
          <p:cNvCxnSpPr/>
          <p:nvPr/>
        </p:nvCxnSpPr>
        <p:spPr>
          <a:xfrm>
            <a:off x="2186562" y="499026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178942" y="3842978"/>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186562" y="4365422"/>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2051761" y="3443868"/>
            <a:ext cx="1173955"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rPr>
              <a:t>LAN </a:t>
            </a: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x.x.x.x</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3" name="Straight Connector 282"/>
          <p:cNvCxnSpPr/>
          <p:nvPr/>
        </p:nvCxnSpPr>
        <p:spPr>
          <a:xfrm flipV="1">
            <a:off x="2322934" y="4331497"/>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3516505" y="4535297"/>
            <a:ext cx="3935" cy="32245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5" name="Group 44"/>
          <p:cNvGrpSpPr>
            <a:grpSpLocks noChangeAspect="1"/>
          </p:cNvGrpSpPr>
          <p:nvPr/>
        </p:nvGrpSpPr>
        <p:grpSpPr>
          <a:xfrm>
            <a:off x="3346525" y="2219855"/>
            <a:ext cx="411241" cy="411480"/>
            <a:chOff x="8145130" y="572372"/>
            <a:chExt cx="695064" cy="693764"/>
          </a:xfrm>
        </p:grpSpPr>
        <p:sp>
          <p:nvSpPr>
            <p:cNvPr id="196" name="Oval 195"/>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97" name="Freeform 196"/>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sp>
        <p:nvSpPr>
          <p:cNvPr id="198" name="TextBox 197"/>
          <p:cNvSpPr txBox="1"/>
          <p:nvPr/>
        </p:nvSpPr>
        <p:spPr>
          <a:xfrm>
            <a:off x="2119257" y="2198340"/>
            <a:ext cx="1333947"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Conductor</a:t>
            </a:r>
            <a:r>
              <a:rPr kumimoji="0" lang="en-US" sz="800" i="0" u="none" strike="noStrike" kern="1200" cap="none" spc="0" normalizeH="0" noProof="0" dirty="0" smtClean="0">
                <a:ln>
                  <a:noFill/>
                </a:ln>
                <a:solidFill>
                  <a:srgbClr val="000000"/>
                </a:solidFill>
                <a:effectLst/>
                <a:uLnTx/>
                <a:uFillTx/>
                <a:latin typeface="Arial" charset="0"/>
                <a:ea typeface="Arial" charset="0"/>
                <a:cs typeface="Arial" charset="0"/>
              </a:rPr>
              <a:t> </a:t>
            </a: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192.168.1.70</a:t>
            </a:r>
          </a:p>
        </p:txBody>
      </p:sp>
      <p:sp>
        <p:nvSpPr>
          <p:cNvPr id="211" name="Rounded Rectangle 210"/>
          <p:cNvSpPr/>
          <p:nvPr/>
        </p:nvSpPr>
        <p:spPr>
          <a:xfrm>
            <a:off x="7289074" y="4367605"/>
            <a:ext cx="3662211"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cxnSp>
        <p:nvCxnSpPr>
          <p:cNvPr id="334" name="Straight Connector 333"/>
          <p:cNvCxnSpPr/>
          <p:nvPr/>
        </p:nvCxnSpPr>
        <p:spPr>
          <a:xfrm>
            <a:off x="3517751" y="2753958"/>
            <a:ext cx="2123" cy="13770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083237" y="240535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Slide Number Placeholder 4"/>
          <p:cNvSpPr txBox="1">
            <a:spLocks/>
          </p:cNvSpPr>
          <p:nvPr/>
        </p:nvSpPr>
        <p:spPr>
          <a:xfrm>
            <a:off x="12011775" y="7822609"/>
            <a:ext cx="469040" cy="53593"/>
          </a:xfrm>
          <a:prstGeom prst="rect">
            <a:avLst/>
          </a:prstGeom>
        </p:spPr>
        <p:txBody>
          <a:bodyPr tIns="0" bIns="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509FD3-F178-4D6A-8A3B-352DA75C34CD}" type="slidenum">
              <a:rPr kumimoji="0" lang="en-US" sz="1200" b="0" i="0" u="none" strike="noStrike" kern="1200" cap="none" spc="0" normalizeH="0" baseline="0" noProof="0" smtClean="0">
                <a:ln>
                  <a:noFill/>
                </a:ln>
                <a:solidFill>
                  <a:srgbClr val="FFFFFF"/>
                </a:solidFill>
                <a:effectLst/>
                <a:uLnTx/>
                <a:uFillTx/>
                <a:latin typeface="Montserrat Light"/>
                <a:ea typeface="Yu 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142" name="TextBox 141"/>
          <p:cNvSpPr txBox="1"/>
          <p:nvPr/>
        </p:nvSpPr>
        <p:spPr>
          <a:xfrm>
            <a:off x="5603457" y="4158790"/>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noProof="0" dirty="0" smtClean="0">
                <a:solidFill>
                  <a:srgbClr val="000000"/>
                </a:solidFill>
                <a:latin typeface="Arial" charset="0"/>
                <a:ea typeface="Arial" charset="0"/>
                <a:cs typeface="Arial" charset="0"/>
              </a:rPr>
              <a:t>Internet</a:t>
            </a:r>
            <a:endPar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7" name="Straight Connector 116"/>
          <p:cNvCxnSpPr/>
          <p:nvPr/>
        </p:nvCxnSpPr>
        <p:spPr>
          <a:xfrm flipV="1">
            <a:off x="3708973" y="2417907"/>
            <a:ext cx="276124" cy="12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741920" y="406680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WAN1  10.0.128.1/31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a:off x="3691735" y="3860042"/>
            <a:ext cx="192510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b="1" dirty="0" smtClean="0">
                <a:solidFill>
                  <a:srgbClr val="FF0000"/>
                </a:solidFill>
                <a:latin typeface="Arial" charset="0"/>
                <a:ea typeface="Arial" charset="0"/>
                <a:cs typeface="Arial" charset="0"/>
              </a:rPr>
              <a:t>SVR Secure Vector Routing</a:t>
            </a:r>
            <a:endParaRPr kumimoji="0" lang="en-US" sz="800" b="1" i="0" u="none" strike="noStrike" kern="1200" cap="none" spc="0" normalizeH="0" baseline="0" noProof="0" dirty="0" smtClean="0">
              <a:ln>
                <a:noFill/>
              </a:ln>
              <a:solidFill>
                <a:srgbClr val="FF0000"/>
              </a:solidFill>
              <a:effectLst/>
              <a:uLnTx/>
              <a:uFillTx/>
              <a:latin typeface="Arial" charset="0"/>
              <a:ea typeface="Arial" charset="0"/>
              <a:cs typeface="Arial" charset="0"/>
            </a:endParaRPr>
          </a:p>
        </p:txBody>
      </p:sp>
      <p:pic>
        <p:nvPicPr>
          <p:cNvPr id="218" name="Picture 2" descr="C:\Users\cezaru\AppData\Local\Microsoft\Windows\Temporary Internet Files\Content.IE5\5XNKY1Z2\MCj0434845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924" y="4687444"/>
            <a:ext cx="299030" cy="36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 name="Group 224"/>
          <p:cNvGrpSpPr/>
          <p:nvPr/>
        </p:nvGrpSpPr>
        <p:grpSpPr>
          <a:xfrm>
            <a:off x="9400239" y="4698163"/>
            <a:ext cx="1109983" cy="647362"/>
            <a:chOff x="560083" y="4941536"/>
            <a:chExt cx="1109983" cy="647362"/>
          </a:xfrm>
        </p:grpSpPr>
        <p:pic>
          <p:nvPicPr>
            <p:cNvPr id="226"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30"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36" name="TextBox 235"/>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192.168.65.2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38" name="Straight Connector 237"/>
          <p:cNvCxnSpPr/>
          <p:nvPr/>
        </p:nvCxnSpPr>
        <p:spPr>
          <a:xfrm>
            <a:off x="9194004" y="464034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8177085" y="526079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158778" y="523662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41" name="Straight Connector 240"/>
          <p:cNvCxnSpPr/>
          <p:nvPr/>
        </p:nvCxnSpPr>
        <p:spPr>
          <a:xfrm flipV="1">
            <a:off x="7956951" y="546095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2" name="Group 44"/>
          <p:cNvGrpSpPr>
            <a:grpSpLocks noChangeAspect="1"/>
          </p:cNvGrpSpPr>
          <p:nvPr/>
        </p:nvGrpSpPr>
        <p:grpSpPr>
          <a:xfrm>
            <a:off x="7757729" y="5119600"/>
            <a:ext cx="411241" cy="411480"/>
            <a:chOff x="8145130" y="572372"/>
            <a:chExt cx="695064" cy="693764"/>
          </a:xfrm>
        </p:grpSpPr>
        <p:sp>
          <p:nvSpPr>
            <p:cNvPr id="244" name="Oval 24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45" name="Freeform 24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47" name="Straight Connector 246"/>
          <p:cNvCxnSpPr/>
          <p:nvPr/>
        </p:nvCxnSpPr>
        <p:spPr>
          <a:xfrm>
            <a:off x="9206496" y="590528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9271440" y="527409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196431" y="475182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9285" y="4442909"/>
            <a:ext cx="1473797" cy="9036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rot="1897219">
            <a:off x="6258358" y="4797187"/>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WAN2 10.0.129.0/31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7" name="TextBox 256"/>
          <p:cNvSpPr txBox="1"/>
          <p:nvPr/>
        </p:nvSpPr>
        <p:spPr>
          <a:xfrm>
            <a:off x="7594772" y="556826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192.168.1.62/24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9" name="TextBox 258"/>
          <p:cNvSpPr txBox="1"/>
          <p:nvPr/>
        </p:nvSpPr>
        <p:spPr>
          <a:xfrm>
            <a:off x="7549593" y="4109377"/>
            <a:ext cx="2856639" cy="553994"/>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a:t>
            </a:r>
            <a:r>
              <a:rPr lang="en-US" sz="1400" b="1" dirty="0">
                <a:solidFill>
                  <a:srgbClr val="000000"/>
                </a:solidFill>
                <a:latin typeface="Arial" charset="0"/>
                <a:ea typeface="Arial" charset="0"/>
                <a:cs typeface="Arial" charset="0"/>
              </a:rPr>
              <a:t>2 </a:t>
            </a:r>
            <a:r>
              <a:rPr lang="en-US" sz="1400" b="1" dirty="0" smtClean="0">
                <a:solidFill>
                  <a:srgbClr val="000000"/>
                </a:solidFill>
                <a:latin typeface="Arial" charset="0"/>
                <a:ea typeface="Arial" charset="0"/>
                <a:cs typeface="Arial" charset="0"/>
              </a:rPr>
              <a:t>Atlanta, GA</a:t>
            </a:r>
            <a:endParaRPr lang="en-US" sz="1400" b="1" dirty="0">
              <a:solidFill>
                <a:srgbClr val="000000"/>
              </a:solidFill>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60" name="Group 259"/>
          <p:cNvGrpSpPr/>
          <p:nvPr/>
        </p:nvGrpSpPr>
        <p:grpSpPr>
          <a:xfrm>
            <a:off x="9402032" y="5442234"/>
            <a:ext cx="1109983" cy="524251"/>
            <a:chOff x="560083" y="4941536"/>
            <a:chExt cx="1109983" cy="524251"/>
          </a:xfrm>
        </p:grpSpPr>
        <p:pic>
          <p:nvPicPr>
            <p:cNvPr id="263"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65"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66" name="TextBox 265"/>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267" name="Rounded Rectangle 266"/>
          <p:cNvSpPr/>
          <p:nvPr/>
        </p:nvSpPr>
        <p:spPr>
          <a:xfrm>
            <a:off x="7312383" y="2099535"/>
            <a:ext cx="3606629" cy="1871832"/>
          </a:xfrm>
          <a:prstGeom prst="roundRect">
            <a:avLst>
              <a:gd name="adj" fmla="val 16953"/>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grpSp>
        <p:nvGrpSpPr>
          <p:cNvPr id="268" name="Group 267"/>
          <p:cNvGrpSpPr/>
          <p:nvPr/>
        </p:nvGrpSpPr>
        <p:grpSpPr>
          <a:xfrm>
            <a:off x="9423548" y="2430093"/>
            <a:ext cx="1109983" cy="647362"/>
            <a:chOff x="560083" y="4941536"/>
            <a:chExt cx="1109983" cy="647362"/>
          </a:xfrm>
        </p:grpSpPr>
        <p:pic>
          <p:nvPicPr>
            <p:cNvPr id="269"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72"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77" name="TextBox 276"/>
            <p:cNvSpPr txBox="1"/>
            <p:nvPr/>
          </p:nvSpPr>
          <p:spPr>
            <a:xfrm>
              <a:off x="560083" y="5219570"/>
              <a:ext cx="110998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Client1</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cxnSp>
        <p:nvCxnSpPr>
          <p:cNvPr id="278" name="Straight Connector 277"/>
          <p:cNvCxnSpPr/>
          <p:nvPr/>
        </p:nvCxnSpPr>
        <p:spPr>
          <a:xfrm>
            <a:off x="9217313" y="2372278"/>
            <a:ext cx="7729" cy="141491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200394" y="2992725"/>
            <a:ext cx="991063" cy="121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8182087" y="2968558"/>
            <a:ext cx="1384423"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192.168.64.1/24</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281" name="Straight Connector 280"/>
          <p:cNvCxnSpPr/>
          <p:nvPr/>
        </p:nvCxnSpPr>
        <p:spPr>
          <a:xfrm flipV="1">
            <a:off x="7980260" y="3192885"/>
            <a:ext cx="1090" cy="12134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82" name="Group 44"/>
          <p:cNvGrpSpPr>
            <a:grpSpLocks noChangeAspect="1"/>
          </p:cNvGrpSpPr>
          <p:nvPr/>
        </p:nvGrpSpPr>
        <p:grpSpPr>
          <a:xfrm>
            <a:off x="7781038" y="2851530"/>
            <a:ext cx="411241" cy="411480"/>
            <a:chOff x="8145130" y="572372"/>
            <a:chExt cx="695064" cy="693764"/>
          </a:xfrm>
        </p:grpSpPr>
        <p:sp>
          <p:nvSpPr>
            <p:cNvPr id="284" name="Oval 283"/>
            <p:cNvSpPr/>
            <p:nvPr/>
          </p:nvSpPr>
          <p:spPr>
            <a:xfrm>
              <a:off x="8216900" y="685800"/>
              <a:ext cx="546100" cy="4572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Light"/>
                <a:ea typeface="Yu Gothic"/>
                <a:cs typeface="+mn-cs"/>
              </a:endParaRPr>
            </a:p>
          </p:txBody>
        </p:sp>
        <p:sp>
          <p:nvSpPr>
            <p:cNvPr id="285" name="Freeform 284"/>
            <p:cNvSpPr>
              <a:spLocks noChangeAspect="1"/>
            </p:cNvSpPr>
            <p:nvPr/>
          </p:nvSpPr>
          <p:spPr>
            <a:xfrm>
              <a:off x="8145130" y="572372"/>
              <a:ext cx="695064" cy="693764"/>
            </a:xfrm>
            <a:custGeom>
              <a:avLst/>
              <a:gdLst/>
              <a:ahLst/>
              <a:cxnLst>
                <a:cxn ang="3cd4">
                  <a:pos x="hc" y="t"/>
                </a:cxn>
                <a:cxn ang="cd2">
                  <a:pos x="l" y="vc"/>
                </a:cxn>
                <a:cxn ang="cd4">
                  <a:pos x="hc" y="b"/>
                </a:cxn>
                <a:cxn ang="0">
                  <a:pos x="r" y="vc"/>
                </a:cxn>
              </a:cxnLst>
              <a:rect l="l" t="t" r="r" b="b"/>
              <a:pathLst>
                <a:path w="2141" h="2137">
                  <a:moveTo>
                    <a:pt x="1073" y="0"/>
                  </a:moveTo>
                  <a:cubicBezTo>
                    <a:pt x="482" y="0"/>
                    <a:pt x="0" y="477"/>
                    <a:pt x="0" y="1071"/>
                  </a:cubicBezTo>
                  <a:cubicBezTo>
                    <a:pt x="0" y="1648"/>
                    <a:pt x="482" y="2137"/>
                    <a:pt x="1073" y="2137"/>
                  </a:cubicBezTo>
                  <a:cubicBezTo>
                    <a:pt x="1664" y="2137"/>
                    <a:pt x="2141" y="1648"/>
                    <a:pt x="2141" y="1071"/>
                  </a:cubicBezTo>
                  <a:cubicBezTo>
                    <a:pt x="2141" y="477"/>
                    <a:pt x="1664" y="0"/>
                    <a:pt x="1073" y="0"/>
                  </a:cubicBezTo>
                  <a:close/>
                  <a:moveTo>
                    <a:pt x="599" y="1300"/>
                  </a:moveTo>
                  <a:cubicBezTo>
                    <a:pt x="599" y="1308"/>
                    <a:pt x="591" y="1324"/>
                    <a:pt x="575" y="1324"/>
                  </a:cubicBezTo>
                  <a:lnTo>
                    <a:pt x="437" y="1324"/>
                  </a:lnTo>
                  <a:cubicBezTo>
                    <a:pt x="429" y="1324"/>
                    <a:pt x="413" y="1308"/>
                    <a:pt x="413" y="1300"/>
                  </a:cubicBezTo>
                  <a:lnTo>
                    <a:pt x="413" y="925"/>
                  </a:lnTo>
                  <a:lnTo>
                    <a:pt x="413" y="788"/>
                  </a:lnTo>
                  <a:cubicBezTo>
                    <a:pt x="413" y="780"/>
                    <a:pt x="429" y="768"/>
                    <a:pt x="437" y="768"/>
                  </a:cubicBezTo>
                  <a:lnTo>
                    <a:pt x="944" y="768"/>
                  </a:lnTo>
                  <a:cubicBezTo>
                    <a:pt x="952" y="768"/>
                    <a:pt x="960" y="780"/>
                    <a:pt x="960" y="788"/>
                  </a:cubicBezTo>
                  <a:lnTo>
                    <a:pt x="960" y="925"/>
                  </a:lnTo>
                  <a:cubicBezTo>
                    <a:pt x="960" y="941"/>
                    <a:pt x="952" y="950"/>
                    <a:pt x="944" y="950"/>
                  </a:cubicBezTo>
                  <a:lnTo>
                    <a:pt x="660" y="950"/>
                  </a:lnTo>
                  <a:cubicBezTo>
                    <a:pt x="636" y="950"/>
                    <a:pt x="607" y="982"/>
                    <a:pt x="607" y="1010"/>
                  </a:cubicBezTo>
                  <a:lnTo>
                    <a:pt x="607" y="1300"/>
                  </a:lnTo>
                  <a:close/>
                  <a:moveTo>
                    <a:pt x="1344" y="1164"/>
                  </a:moveTo>
                  <a:lnTo>
                    <a:pt x="1344" y="1300"/>
                  </a:lnTo>
                  <a:cubicBezTo>
                    <a:pt x="1344" y="1308"/>
                    <a:pt x="1335" y="1324"/>
                    <a:pt x="1327" y="1324"/>
                  </a:cubicBezTo>
                  <a:lnTo>
                    <a:pt x="814" y="1324"/>
                  </a:lnTo>
                  <a:cubicBezTo>
                    <a:pt x="806" y="1324"/>
                    <a:pt x="790" y="1308"/>
                    <a:pt x="790" y="1300"/>
                  </a:cubicBezTo>
                  <a:lnTo>
                    <a:pt x="790" y="1164"/>
                  </a:lnTo>
                  <a:cubicBezTo>
                    <a:pt x="790" y="1156"/>
                    <a:pt x="806" y="1135"/>
                    <a:pt x="814" y="1135"/>
                  </a:cubicBezTo>
                  <a:lnTo>
                    <a:pt x="1106" y="1135"/>
                  </a:lnTo>
                  <a:cubicBezTo>
                    <a:pt x="1158" y="1135"/>
                    <a:pt x="1166" y="1119"/>
                    <a:pt x="1166" y="1079"/>
                  </a:cubicBezTo>
                  <a:lnTo>
                    <a:pt x="1166" y="788"/>
                  </a:lnTo>
                  <a:cubicBezTo>
                    <a:pt x="1166" y="780"/>
                    <a:pt x="1174" y="768"/>
                    <a:pt x="1191" y="768"/>
                  </a:cubicBezTo>
                  <a:lnTo>
                    <a:pt x="1327" y="768"/>
                  </a:lnTo>
                  <a:cubicBezTo>
                    <a:pt x="1335" y="768"/>
                    <a:pt x="1344" y="780"/>
                    <a:pt x="1344" y="788"/>
                  </a:cubicBezTo>
                  <a:close/>
                  <a:moveTo>
                    <a:pt x="1720" y="1300"/>
                  </a:moveTo>
                  <a:cubicBezTo>
                    <a:pt x="1720" y="1308"/>
                    <a:pt x="1712" y="1324"/>
                    <a:pt x="1704" y="1324"/>
                  </a:cubicBezTo>
                  <a:lnTo>
                    <a:pt x="1578" y="1324"/>
                  </a:lnTo>
                  <a:cubicBezTo>
                    <a:pt x="1558" y="1324"/>
                    <a:pt x="1550" y="1308"/>
                    <a:pt x="1550" y="1300"/>
                  </a:cubicBezTo>
                  <a:lnTo>
                    <a:pt x="1550" y="1164"/>
                  </a:lnTo>
                  <a:cubicBezTo>
                    <a:pt x="1550" y="1156"/>
                    <a:pt x="1558" y="1135"/>
                    <a:pt x="1578" y="1135"/>
                  </a:cubicBezTo>
                  <a:lnTo>
                    <a:pt x="1704" y="1135"/>
                  </a:lnTo>
                  <a:cubicBezTo>
                    <a:pt x="1712" y="1135"/>
                    <a:pt x="1720" y="1156"/>
                    <a:pt x="1720" y="1164"/>
                  </a:cubicBezTo>
                  <a:close/>
                  <a:moveTo>
                    <a:pt x="1720" y="925"/>
                  </a:moveTo>
                  <a:cubicBezTo>
                    <a:pt x="1720" y="941"/>
                    <a:pt x="1712" y="950"/>
                    <a:pt x="1704" y="950"/>
                  </a:cubicBezTo>
                  <a:lnTo>
                    <a:pt x="1578" y="950"/>
                  </a:lnTo>
                  <a:cubicBezTo>
                    <a:pt x="1558" y="950"/>
                    <a:pt x="1550" y="941"/>
                    <a:pt x="1550" y="925"/>
                  </a:cubicBezTo>
                  <a:lnTo>
                    <a:pt x="1550" y="788"/>
                  </a:lnTo>
                  <a:cubicBezTo>
                    <a:pt x="1550" y="780"/>
                    <a:pt x="1558" y="768"/>
                    <a:pt x="1578" y="768"/>
                  </a:cubicBezTo>
                  <a:lnTo>
                    <a:pt x="1704" y="768"/>
                  </a:lnTo>
                  <a:cubicBezTo>
                    <a:pt x="1712" y="768"/>
                    <a:pt x="1720" y="780"/>
                    <a:pt x="1720" y="788"/>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2813"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grpSp>
      <p:cxnSp>
        <p:nvCxnSpPr>
          <p:cNvPr id="286" name="Straight Connector 285"/>
          <p:cNvCxnSpPr/>
          <p:nvPr/>
        </p:nvCxnSpPr>
        <p:spPr>
          <a:xfrm>
            <a:off x="9229805" y="3637217"/>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9294749" y="3006023"/>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219740" y="2483755"/>
            <a:ext cx="150019"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6246831" y="2998471"/>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9886239">
            <a:off x="6106852" y="3328545"/>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WAN1 10.0.128.0/31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2" name="TextBox 291"/>
          <p:cNvSpPr txBox="1"/>
          <p:nvPr/>
        </p:nvSpPr>
        <p:spPr>
          <a:xfrm>
            <a:off x="7618081" y="3300195"/>
            <a:ext cx="1384423" cy="49243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Mgmt.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charset="0"/>
                <a:ea typeface="Arial" charset="0"/>
                <a:cs typeface="Arial" charset="0"/>
              </a:rPr>
              <a:t>192.168.1.61/24</a:t>
            </a:r>
            <a:endPar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3" name="TextBox 292"/>
          <p:cNvSpPr txBox="1"/>
          <p:nvPr/>
        </p:nvSpPr>
        <p:spPr>
          <a:xfrm>
            <a:off x="7540629" y="1819792"/>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Branch 1 Boston,</a:t>
            </a:r>
            <a:r>
              <a:rPr kumimoji="0" lang="en-US" sz="1400" b="1" i="0" u="none" strike="noStrike" kern="1200" cap="none" spc="0" normalizeH="0" noProof="0" dirty="0" smtClean="0">
                <a:ln>
                  <a:noFill/>
                </a:ln>
                <a:solidFill>
                  <a:srgbClr val="000000"/>
                </a:solidFill>
                <a:effectLst/>
                <a:uLnTx/>
                <a:uFillTx/>
                <a:latin typeface="Arial" charset="0"/>
                <a:ea typeface="Arial" charset="0"/>
                <a:cs typeface="Arial" charset="0"/>
              </a:rPr>
              <a:t> MA</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294" name="Group 293"/>
          <p:cNvGrpSpPr/>
          <p:nvPr/>
        </p:nvGrpSpPr>
        <p:grpSpPr>
          <a:xfrm>
            <a:off x="9425341" y="3174164"/>
            <a:ext cx="1109983" cy="524251"/>
            <a:chOff x="560083" y="4941536"/>
            <a:chExt cx="1109983" cy="524251"/>
          </a:xfrm>
        </p:grpSpPr>
        <p:pic>
          <p:nvPicPr>
            <p:cNvPr id="295" name="Picture 2"/>
            <p:cNvPicPr>
              <a:picLocks noChangeAspect="1" noChangeArrowheads="1"/>
            </p:cNvPicPr>
            <p:nvPr/>
          </p:nvPicPr>
          <p:blipFill>
            <a:blip r:embed="rId2" cstate="print"/>
            <a:srcRect/>
            <a:stretch>
              <a:fillRect/>
            </a:stretch>
          </p:blipFill>
          <p:spPr bwMode="auto">
            <a:xfrm flipH="1">
              <a:off x="812384" y="5007266"/>
              <a:ext cx="179051" cy="237649"/>
            </a:xfrm>
            <a:prstGeom prst="rect">
              <a:avLst/>
            </a:prstGeom>
            <a:noFill/>
            <a:ln w="9525">
              <a:noFill/>
              <a:miter lim="800000"/>
              <a:headEnd/>
              <a:tailEnd/>
            </a:ln>
          </p:spPr>
        </p:pic>
        <p:pic>
          <p:nvPicPr>
            <p:cNvPr id="296" name="Picture 4"/>
            <p:cNvPicPr>
              <a:picLocks noChangeAspect="1" noChangeArrowheads="1"/>
            </p:cNvPicPr>
            <p:nvPr/>
          </p:nvPicPr>
          <p:blipFill>
            <a:blip r:embed="rId3" cstate="print"/>
            <a:srcRect/>
            <a:stretch>
              <a:fillRect/>
            </a:stretch>
          </p:blipFill>
          <p:spPr bwMode="auto">
            <a:xfrm>
              <a:off x="1063719" y="4941536"/>
              <a:ext cx="239581" cy="329424"/>
            </a:xfrm>
            <a:prstGeom prst="rect">
              <a:avLst/>
            </a:prstGeom>
            <a:noFill/>
            <a:ln w="9525">
              <a:noFill/>
              <a:miter lim="800000"/>
              <a:headEnd/>
              <a:tailEnd/>
            </a:ln>
          </p:spPr>
        </p:pic>
        <p:sp>
          <p:nvSpPr>
            <p:cNvPr id="297" name="TextBox 296"/>
            <p:cNvSpPr txBox="1"/>
            <p:nvPr/>
          </p:nvSpPr>
          <p:spPr>
            <a:xfrm>
              <a:off x="560083" y="5219570"/>
              <a:ext cx="1109983"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Multicast Client2</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sp>
        <p:nvSpPr>
          <p:cNvPr id="93" name="TextBox 92"/>
          <p:cNvSpPr txBox="1"/>
          <p:nvPr/>
        </p:nvSpPr>
        <p:spPr>
          <a:xfrm>
            <a:off x="3754470" y="4344263"/>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WAN2  10.0.129.1/31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98" name="Rounded Rectangle 97"/>
          <p:cNvSpPr/>
          <p:nvPr/>
        </p:nvSpPr>
        <p:spPr>
          <a:xfrm>
            <a:off x="1023769" y="1947134"/>
            <a:ext cx="3377901" cy="103452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Light"/>
              <a:ea typeface="Yu Gothic"/>
              <a:cs typeface="+mn-cs"/>
            </a:endParaRPr>
          </a:p>
        </p:txBody>
      </p:sp>
      <p:sp>
        <p:nvSpPr>
          <p:cNvPr id="105" name="TextBox 104"/>
          <p:cNvSpPr txBox="1"/>
          <p:nvPr/>
        </p:nvSpPr>
        <p:spPr>
          <a:xfrm>
            <a:off x="1281471" y="1670978"/>
            <a:ext cx="2856639" cy="338550"/>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charset="0"/>
                <a:ea typeface="Arial" charset="0"/>
                <a:cs typeface="Arial" charset="0"/>
              </a:rPr>
              <a:t>Conductor  (Minneapolis, MN)</a:t>
            </a: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6" name="TextBox 105"/>
          <p:cNvSpPr txBox="1"/>
          <p:nvPr/>
        </p:nvSpPr>
        <p:spPr>
          <a:xfrm>
            <a:off x="1064309" y="4985127"/>
            <a:ext cx="1384423" cy="369328"/>
          </a:xfrm>
          <a:prstGeom prst="rect">
            <a:avLst/>
          </a:prstGeom>
          <a:noFill/>
        </p:spPr>
        <p:txBody>
          <a:bodyPr wrap="square" lIns="121917" tIns="60958" rIns="121917" bIns="60958" rtlCol="0">
            <a:spAutoFit/>
          </a:bodyPr>
          <a:lstStyle/>
          <a:p>
            <a:pPr defTabSz="912813" eaLnBrk="0" fontAlgn="base" hangingPunct="0">
              <a:spcBef>
                <a:spcPct val="0"/>
              </a:spcBef>
              <a:spcAft>
                <a:spcPct val="0"/>
              </a:spcAft>
              <a:defRPr/>
            </a:pPr>
            <a:r>
              <a:rPr kumimoji="0" lang="en-US" sz="800" b="0" i="0" u="none" strike="noStrike" kern="1200" cap="none" spc="0" normalizeH="0" baseline="0" noProof="0" dirty="0" smtClean="0">
                <a:ln>
                  <a:noFill/>
                </a:ln>
                <a:solidFill>
                  <a:srgbClr val="000000"/>
                </a:solidFill>
                <a:effectLst/>
                <a:uLnTx/>
                <a:uFillTx/>
                <a:latin typeface="Arial" charset="0"/>
                <a:ea typeface="Arial" charset="0"/>
                <a:cs typeface="Arial" charset="0"/>
              </a:rPr>
              <a:t>LAN-interface</a:t>
            </a:r>
          </a:p>
          <a:p>
            <a:pPr defTabSz="912813" eaLnBrk="0" fontAlgn="base" hangingPunct="0">
              <a:spcBef>
                <a:spcPct val="0"/>
              </a:spcBef>
              <a:spcAft>
                <a:spcPct val="0"/>
              </a:spcAft>
              <a:defRPr/>
            </a:pPr>
            <a:r>
              <a:rPr kumimoji="1" lang="en-US" altLang="ja-JP" sz="800" dirty="0" smtClean="0"/>
              <a:t>172.16.128.2/24</a:t>
            </a:r>
            <a:endParaRPr kumimoji="1" lang="en-US" altLang="ja-JP" sz="800" dirty="0"/>
          </a:p>
        </p:txBody>
      </p:sp>
      <p:cxnSp>
        <p:nvCxnSpPr>
          <p:cNvPr id="89" name="Straight Connector 88"/>
          <p:cNvCxnSpPr/>
          <p:nvPr/>
        </p:nvCxnSpPr>
        <p:spPr>
          <a:xfrm flipV="1">
            <a:off x="6282760" y="3196157"/>
            <a:ext cx="1572410" cy="8803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rot="19886239">
            <a:off x="6259397" y="3664838"/>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WAN3 10.0.127.0/31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9" name="TextBox 108"/>
          <p:cNvSpPr txBox="1"/>
          <p:nvPr/>
        </p:nvSpPr>
        <p:spPr>
          <a:xfrm rot="1897219">
            <a:off x="6433618" y="4469528"/>
            <a:ext cx="1458240"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sz="800" dirty="0" smtClean="0">
                <a:solidFill>
                  <a:srgbClr val="000000"/>
                </a:solidFill>
                <a:latin typeface="Arial" charset="0"/>
                <a:ea typeface="Arial" charset="0"/>
                <a:cs typeface="Arial" charset="0"/>
              </a:rPr>
              <a:t>WAN4 10.0.130.0/31</a:t>
            </a:r>
            <a:endParaRPr kumimoji="0" lang="en-US" sz="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110" name="Straight Connector 109"/>
          <p:cNvCxnSpPr/>
          <p:nvPr/>
        </p:nvCxnSpPr>
        <p:spPr>
          <a:xfrm>
            <a:off x="6405955" y="4229549"/>
            <a:ext cx="1473797" cy="90364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745730" y="4196346"/>
            <a:ext cx="1802966" cy="369328"/>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 3 10.0.127.1/31</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80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12" name="TextBox 111"/>
          <p:cNvSpPr txBox="1"/>
          <p:nvPr/>
        </p:nvSpPr>
        <p:spPr>
          <a:xfrm>
            <a:off x="3757160" y="4493526"/>
            <a:ext cx="1802966" cy="246217"/>
          </a:xfrm>
          <a:prstGeom prst="rect">
            <a:avLst/>
          </a:prstGeom>
          <a:noFill/>
        </p:spPr>
        <p:txBody>
          <a:bodyPr wrap="square" lIns="121917" tIns="60958" rIns="121917" bIns="60958"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smtClean="0">
                <a:ln>
                  <a:noFill/>
                </a:ln>
                <a:solidFill>
                  <a:srgbClr val="000000"/>
                </a:solidFill>
                <a:effectLst/>
                <a:uLnTx/>
                <a:uFillTx/>
                <a:latin typeface="Arial" charset="0"/>
                <a:ea typeface="Arial" charset="0"/>
                <a:cs typeface="Arial" charset="0"/>
              </a:rPr>
              <a:t>WAN4  10.0.130.1/31</a:t>
            </a:r>
          </a:p>
        </p:txBody>
      </p:sp>
      <p:cxnSp>
        <p:nvCxnSpPr>
          <p:cNvPr id="113" name="Straight Connector 112"/>
          <p:cNvCxnSpPr/>
          <p:nvPr/>
        </p:nvCxnSpPr>
        <p:spPr>
          <a:xfrm>
            <a:off x="3506769" y="4116594"/>
            <a:ext cx="195789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3541059" y="4514850"/>
            <a:ext cx="1865331" cy="179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5" name="Multiply 114"/>
          <p:cNvSpPr/>
          <p:nvPr/>
        </p:nvSpPr>
        <p:spPr>
          <a:xfrm>
            <a:off x="7238083" y="4957591"/>
            <a:ext cx="449855" cy="37273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7247264" y="2961701"/>
            <a:ext cx="449855" cy="37273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05492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28 Technology - International">
  <a:themeElements>
    <a:clrScheme name="128T-International">
      <a:dk1>
        <a:srgbClr val="000000"/>
      </a:dk1>
      <a:lt1>
        <a:srgbClr val="FFFFFF"/>
      </a:lt1>
      <a:dk2>
        <a:srgbClr val="383A35"/>
      </a:dk2>
      <a:lt2>
        <a:srgbClr val="CAC8C8"/>
      </a:lt2>
      <a:accent1>
        <a:srgbClr val="00ADEF"/>
      </a:accent1>
      <a:accent2>
        <a:srgbClr val="ADEF00"/>
      </a:accent2>
      <a:accent3>
        <a:srgbClr val="01426A"/>
      </a:accent3>
      <a:accent4>
        <a:srgbClr val="373A36"/>
      </a:accent4>
      <a:accent5>
        <a:srgbClr val="C8F0FF"/>
      </a:accent5>
      <a:accent6>
        <a:srgbClr val="C8C9C7"/>
      </a:accent6>
      <a:hlink>
        <a:srgbClr val="00ADEF"/>
      </a:hlink>
      <a:folHlink>
        <a:srgbClr val="3EBBF0"/>
      </a:folHlink>
    </a:clrScheme>
    <a:fontScheme name="128 Technology - International">
      <a:majorFont>
        <a:latin typeface="RBNo3.1 Black"/>
        <a:ea typeface="Yu Gothic UI Semibold"/>
        <a:cs typeface=""/>
      </a:majorFont>
      <a:minorFont>
        <a:latin typeface="Montserrat Light"/>
        <a:ea typeface="Yu Gothic"/>
        <a:cs typeface=""/>
      </a:minorFont>
    </a:fontScheme>
    <a:fmtScheme name="128 Technology - International">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3810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8Technology PowerPoint Styleguide (1).pptx" id="{03A84551-1011-40B7-8BC3-1B084E0E5E88}" vid="{0CCB4FFB-667D-46D2-854F-C8D9B06CC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29322</TotalTime>
  <Words>1558</Words>
  <Application>Microsoft Office PowerPoint</Application>
  <PresentationFormat>Widescreen</PresentationFormat>
  <Paragraphs>475</Paragraphs>
  <Slides>22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Arial Unicode MS</vt:lpstr>
      <vt:lpstr>ＭＳ Ｐゴシック</vt:lpstr>
      <vt:lpstr>Yu Gothic</vt:lpstr>
      <vt:lpstr>Yu Gothic UI Semibold</vt:lpstr>
      <vt:lpstr>Arial</vt:lpstr>
      <vt:lpstr>Calibri</vt:lpstr>
      <vt:lpstr>Montserrat Light</vt:lpstr>
      <vt:lpstr>Outage</vt:lpstr>
      <vt:lpstr>Proxima Nova</vt:lpstr>
      <vt:lpstr>RBNo3.1 Black</vt:lpstr>
      <vt:lpstr>RBNo3.1 Black DEMO</vt:lpstr>
      <vt:lpstr>RBNo3.1 Bold</vt:lpstr>
      <vt:lpstr>RBNo3.1 Book</vt:lpstr>
      <vt:lpstr>RBNo3.1 Book Italic</vt:lpstr>
      <vt:lpstr>Times New Roman</vt:lpstr>
      <vt:lpstr>Wingdings</vt:lpstr>
      <vt:lpstr>128 Technology - International</vt:lpstr>
      <vt:lpstr>128 Technology  Multi-Point SVR (Multicast) </vt:lpstr>
      <vt:lpstr>Multi-POINT Introduction</vt:lpstr>
      <vt:lpstr>Multi-POINT Introduction</vt:lpstr>
      <vt:lpstr>PowerPoint Presentation</vt:lpstr>
      <vt:lpstr>Multi-POINT SVR  </vt:lpstr>
      <vt:lpstr>Multicast POC</vt:lpstr>
      <vt:lpstr>Multicast POC  Overlapping IP Addresses  </vt:lpstr>
      <vt:lpstr>Multicast POC Session Migration </vt:lpstr>
      <vt:lpstr>Multicast POC Session Migration </vt:lpstr>
      <vt:lpstr>Multicast POC Failover </vt:lpstr>
      <vt:lpstr>Multicast POC Failover </vt:lpstr>
      <vt:lpstr>Testing UFTP Multicast</vt:lpstr>
      <vt:lpstr>Testing VLC Server Multicast</vt:lpstr>
      <vt:lpstr>Testing VLC Client Multicast</vt:lpstr>
      <vt:lpstr>128 Technology  Multi-Point SVR (Multicast) IGMP  </vt:lpstr>
      <vt:lpstr>Multi-POINT Introduction</vt:lpstr>
      <vt:lpstr>Joining a Multicast Group</vt:lpstr>
      <vt:lpstr>Datacenter Service Multicast Address</vt:lpstr>
      <vt:lpstr>Datacenter Service Router Multicast</vt:lpstr>
      <vt:lpstr>Datacenter Interface Multicast Configuration</vt:lpstr>
      <vt:lpstr>Multicast POC PIM / IGMP Proxy</vt:lpstr>
      <vt:lpstr>Testing VLC Client Multicast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79</cp:revision>
  <dcterms:created xsi:type="dcterms:W3CDTF">2018-01-19T16:02:20Z</dcterms:created>
  <dcterms:modified xsi:type="dcterms:W3CDTF">2018-12-04T19:38:28Z</dcterms:modified>
</cp:coreProperties>
</file>